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7" r:id="rId1"/>
    <p:sldMasterId id="2147483774" r:id="rId2"/>
    <p:sldMasterId id="2147483776" r:id="rId3"/>
  </p:sldMasterIdLst>
  <p:notesMasterIdLst>
    <p:notesMasterId r:id="rId43"/>
  </p:notesMasterIdLst>
  <p:sldIdLst>
    <p:sldId id="303" r:id="rId4"/>
    <p:sldId id="263" r:id="rId5"/>
    <p:sldId id="302" r:id="rId6"/>
    <p:sldId id="385" r:id="rId7"/>
    <p:sldId id="387" r:id="rId8"/>
    <p:sldId id="306" r:id="rId9"/>
    <p:sldId id="307" r:id="rId10"/>
    <p:sldId id="391" r:id="rId11"/>
    <p:sldId id="267" r:id="rId12"/>
    <p:sldId id="390" r:id="rId13"/>
    <p:sldId id="546" r:id="rId14"/>
    <p:sldId id="268" r:id="rId15"/>
    <p:sldId id="269" r:id="rId16"/>
    <p:sldId id="398" r:id="rId17"/>
    <p:sldId id="360" r:id="rId18"/>
    <p:sldId id="533" r:id="rId19"/>
    <p:sldId id="534" r:id="rId20"/>
    <p:sldId id="535" r:id="rId21"/>
    <p:sldId id="536" r:id="rId22"/>
    <p:sldId id="537" r:id="rId23"/>
    <p:sldId id="538" r:id="rId24"/>
    <p:sldId id="539" r:id="rId25"/>
    <p:sldId id="540" r:id="rId26"/>
    <p:sldId id="541" r:id="rId27"/>
    <p:sldId id="542" r:id="rId28"/>
    <p:sldId id="543" r:id="rId29"/>
    <p:sldId id="544" r:id="rId30"/>
    <p:sldId id="545" r:id="rId31"/>
    <p:sldId id="304" r:id="rId32"/>
    <p:sldId id="375" r:id="rId33"/>
    <p:sldId id="376" r:id="rId34"/>
    <p:sldId id="321" r:id="rId35"/>
    <p:sldId id="380" r:id="rId36"/>
    <p:sldId id="381" r:id="rId37"/>
    <p:sldId id="324" r:id="rId38"/>
    <p:sldId id="382" r:id="rId39"/>
    <p:sldId id="378" r:id="rId40"/>
    <p:sldId id="326" r:id="rId41"/>
    <p:sldId id="328" r:id="rId42"/>
  </p:sldIdLst>
  <p:sldSz cx="12192000" cy="6858000"/>
  <p:notesSz cx="9388475" cy="7102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rsten F" initials="KF" lastIdx="1" clrIdx="0">
    <p:extLst>
      <p:ext uri="{19B8F6BF-5375-455C-9EA6-DF929625EA0E}">
        <p15:presenceInfo xmlns:p15="http://schemas.microsoft.com/office/powerpoint/2012/main" userId="faaab22a7e91842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8F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theme" Target="theme/theme1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commentAuthors" Target="commentAuthor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30F5AE9-7DDE-4486-BC12-E7F447281337}" type="doc">
      <dgm:prSet loTypeId="urn:microsoft.com/office/officeart/2005/8/layout/orgChart1" loCatId="hierarchy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BE"/>
        </a:p>
      </dgm:t>
    </dgm:pt>
    <dgm:pt modelId="{CE2223FC-A3B2-436C-8CAB-993ED1A33DF1}">
      <dgm:prSet phldrT="[Text]" custT="1"/>
      <dgm:spPr>
        <a:xfrm>
          <a:off x="4542156" y="1008280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9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Voorzitter</a:t>
          </a:r>
          <a:endParaRPr lang="en-US" sz="29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sz="24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Erik</a:t>
          </a:r>
          <a:endParaRPr lang="en-BE" sz="24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D88C7495-8610-4423-89BB-F8068B684209}" type="parTrans" cxnId="{85A90CF1-262D-4EF3-BD3B-9159BFE92CC6}">
      <dgm:prSet/>
      <dgm:spPr/>
      <dgm:t>
        <a:bodyPr/>
        <a:lstStyle/>
        <a:p>
          <a:endParaRPr lang="en-BE"/>
        </a:p>
      </dgm:t>
    </dgm:pt>
    <dgm:pt modelId="{4A20FFB4-6BE4-4DF6-9320-F98D7E2D693A}" type="sibTrans" cxnId="{85A90CF1-262D-4EF3-BD3B-9159BFE92CC6}">
      <dgm:prSet/>
      <dgm:spPr/>
      <dgm:t>
        <a:bodyPr/>
        <a:lstStyle/>
        <a:p>
          <a:endParaRPr lang="en-BE"/>
        </a:p>
      </dgm:t>
    </dgm:pt>
    <dgm:pt modelId="{4A541CED-BE54-4D53-BC8F-3D94B571237E}">
      <dgm:prSet phldrT="[Text]" custT="1"/>
      <dgm:spPr>
        <a:xfrm>
          <a:off x="4576" y="3670827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5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Admin</a:t>
          </a:r>
        </a:p>
        <a:p>
          <a:pPr>
            <a:buNone/>
          </a:pPr>
          <a:r>
            <a:rPr lang="en-US" sz="1800" b="1" i="0" u="none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Cindy</a:t>
          </a:r>
          <a:r>
            <a:rPr lang="en-US" sz="18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/Marcel/Jerome</a:t>
          </a:r>
          <a:endParaRPr lang="en-BE" sz="18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E25C8F24-15A0-4594-AB0D-776A6FBF3648}" type="parTrans" cxnId="{E48597C0-DD5B-4466-9230-681D83F113EE}">
      <dgm:prSet/>
      <dgm:spPr>
        <a:xfrm>
          <a:off x="942092" y="1945796"/>
          <a:ext cx="4537579" cy="1725030"/>
        </a:xfrm>
        <a:custGeom>
          <a:avLst/>
          <a:gdLst/>
          <a:ahLst/>
          <a:cxnLst/>
          <a:rect l="0" t="0" r="0" b="0"/>
          <a:pathLst>
            <a:path>
              <a:moveTo>
                <a:pt x="4537579" y="0"/>
              </a:moveTo>
              <a:lnTo>
                <a:pt x="4537579" y="1528151"/>
              </a:lnTo>
              <a:lnTo>
                <a:pt x="0" y="1528151"/>
              </a:lnTo>
              <a:lnTo>
                <a:pt x="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1666020F-684E-424F-A958-BEE8CE4C9428}" type="sibTrans" cxnId="{E48597C0-DD5B-4466-9230-681D83F113EE}">
      <dgm:prSet/>
      <dgm:spPr/>
      <dgm:t>
        <a:bodyPr/>
        <a:lstStyle/>
        <a:p>
          <a:endParaRPr lang="en-BE"/>
        </a:p>
      </dgm:t>
    </dgm:pt>
    <dgm:pt modelId="{B568832E-1B65-4617-B80A-A7622F6AB49D}">
      <dgm:prSet phldrT="[Text]" custT="1"/>
      <dgm:spPr>
        <a:xfrm>
          <a:off x="2273366" y="3670827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5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Operations</a:t>
          </a:r>
        </a:p>
        <a:p>
          <a:pPr>
            <a:buNone/>
          </a:pPr>
          <a:r>
            <a:rPr lang="en-US" sz="18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Emiel/Juergen/ Patrick/Marc</a:t>
          </a:r>
          <a:endParaRPr lang="en-BE" sz="18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91904C08-AA6C-4844-AE15-17CD8D042EE9}" type="parTrans" cxnId="{E0BC907E-0D63-4DC4-9814-9B8FDF22CD57}">
      <dgm:prSet/>
      <dgm:spPr>
        <a:xfrm>
          <a:off x="3210882" y="1945796"/>
          <a:ext cx="2268789" cy="1725030"/>
        </a:xfrm>
        <a:custGeom>
          <a:avLst/>
          <a:gdLst/>
          <a:ahLst/>
          <a:cxnLst/>
          <a:rect l="0" t="0" r="0" b="0"/>
          <a:pathLst>
            <a:path>
              <a:moveTo>
                <a:pt x="2268789" y="0"/>
              </a:moveTo>
              <a:lnTo>
                <a:pt x="2268789" y="1528151"/>
              </a:lnTo>
              <a:lnTo>
                <a:pt x="0" y="1528151"/>
              </a:lnTo>
              <a:lnTo>
                <a:pt x="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F491BC88-2450-45A5-A99E-7143F5C8F239}" type="sibTrans" cxnId="{E0BC907E-0D63-4DC4-9814-9B8FDF22CD57}">
      <dgm:prSet/>
      <dgm:spPr/>
      <dgm:t>
        <a:bodyPr/>
        <a:lstStyle/>
        <a:p>
          <a:endParaRPr lang="en-BE"/>
        </a:p>
      </dgm:t>
    </dgm:pt>
    <dgm:pt modelId="{47F3A8B2-7A0A-481A-B84D-DD6A970CE6A2}">
      <dgm:prSet phldrT="[Text]" custT="1"/>
      <dgm:spPr>
        <a:xfrm>
          <a:off x="4542156" y="3670827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5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Communicatie</a:t>
          </a:r>
          <a:endParaRPr lang="en-US" sz="25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sz="18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Johan</a:t>
          </a:r>
          <a:endParaRPr lang="en-BE" sz="18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C0162F01-CEFB-4CA6-AF7C-195FC52A0615}" type="parTrans" cxnId="{BCB06042-41C8-49D8-82B2-C3B2FCBA48E4}">
      <dgm:prSet/>
      <dgm:spPr>
        <a:xfrm>
          <a:off x="5433952" y="1945796"/>
          <a:ext cx="91440" cy="17250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F48EC961-9405-41D6-8A3F-548CA773E148}" type="sibTrans" cxnId="{BCB06042-41C8-49D8-82B2-C3B2FCBA48E4}">
      <dgm:prSet/>
      <dgm:spPr/>
      <dgm:t>
        <a:bodyPr/>
        <a:lstStyle/>
        <a:p>
          <a:endParaRPr lang="en-BE"/>
        </a:p>
      </dgm:t>
    </dgm:pt>
    <dgm:pt modelId="{07DA21B8-F3AD-4EEC-85E7-F6AA3981E0BE}">
      <dgm:prSet custT="1"/>
      <dgm:spPr>
        <a:xfrm>
          <a:off x="6810946" y="3670827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5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Sportieve</a:t>
          </a:r>
          <a:r>
            <a:rPr lang="en-US" sz="25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25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cel</a:t>
          </a:r>
          <a:endParaRPr lang="en-BE" sz="25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sz="18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Nico/Joeri/TVJO</a:t>
          </a:r>
        </a:p>
      </dgm:t>
    </dgm:pt>
    <dgm:pt modelId="{D79497D5-445D-43D3-A6A9-FC7959781166}" type="parTrans" cxnId="{A81D90D5-71E2-4CEF-B96D-2D4E9555D1C2}">
      <dgm:prSet/>
      <dgm:spPr>
        <a:xfrm>
          <a:off x="5479672" y="1945796"/>
          <a:ext cx="2268789" cy="1725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151"/>
              </a:lnTo>
              <a:lnTo>
                <a:pt x="2268789" y="1528151"/>
              </a:lnTo>
              <a:lnTo>
                <a:pt x="2268789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88FC765A-3478-4E65-8D0A-4A4670E86345}" type="sibTrans" cxnId="{A81D90D5-71E2-4CEF-B96D-2D4E9555D1C2}">
      <dgm:prSet/>
      <dgm:spPr/>
      <dgm:t>
        <a:bodyPr/>
        <a:lstStyle/>
        <a:p>
          <a:endParaRPr lang="en-BE"/>
        </a:p>
      </dgm:t>
    </dgm:pt>
    <dgm:pt modelId="{D201CB5E-D527-4705-993B-BBF8A043DE19}">
      <dgm:prSet custT="1"/>
      <dgm:spPr>
        <a:xfrm>
          <a:off x="9079736" y="3670827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5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Jeugdwerking</a:t>
          </a:r>
          <a:endParaRPr lang="en-US" sz="25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>
            <a:buNone/>
          </a:pPr>
          <a:r>
            <a:rPr lang="en-US" sz="18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Stefan</a:t>
          </a:r>
          <a:endParaRPr lang="en-BE" sz="18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DDEFAD21-5BB6-48BB-9747-365679D07E07}" type="parTrans" cxnId="{8D07B044-4937-412A-ABBA-DA1466317CBA}">
      <dgm:prSet/>
      <dgm:spPr>
        <a:xfrm>
          <a:off x="5479672" y="1945796"/>
          <a:ext cx="4537579" cy="17250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151"/>
              </a:lnTo>
              <a:lnTo>
                <a:pt x="4537579" y="1528151"/>
              </a:lnTo>
              <a:lnTo>
                <a:pt x="4537579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1B6DD38C-D38B-4537-8876-8CE4BF28670F}" type="sibTrans" cxnId="{8D07B044-4937-412A-ABBA-DA1466317CBA}">
      <dgm:prSet/>
      <dgm:spPr/>
      <dgm:t>
        <a:bodyPr/>
        <a:lstStyle/>
        <a:p>
          <a:endParaRPr lang="en-BE"/>
        </a:p>
      </dgm:t>
    </dgm:pt>
    <dgm:pt modelId="{25E79D33-0B12-43A4-B1F9-5B14213F52FE}">
      <dgm:prSet custT="1"/>
      <dgm:spPr>
        <a:xfrm>
          <a:off x="6810946" y="1008280"/>
          <a:ext cx="4274925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sz="26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Raad</a:t>
          </a:r>
          <a:r>
            <a:rPr lang="en-US" sz="2600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van </a:t>
          </a:r>
          <a:r>
            <a:rPr lang="en-US" sz="2600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bestuur</a:t>
          </a:r>
          <a:endParaRPr lang="en-US" sz="2600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0784E69D-700B-4F1A-9DEB-23D133B30A82}" type="parTrans" cxnId="{FC44D718-856E-4BCA-8383-35D616AC647F}">
      <dgm:prSet/>
      <dgm:spPr/>
      <dgm:t>
        <a:bodyPr/>
        <a:lstStyle/>
        <a:p>
          <a:endParaRPr lang="en-BE"/>
        </a:p>
      </dgm:t>
    </dgm:pt>
    <dgm:pt modelId="{6F6A82BB-0678-4E89-A072-33F24C6D5943}" type="sibTrans" cxnId="{FC44D718-856E-4BCA-8383-35D616AC647F}">
      <dgm:prSet/>
      <dgm:spPr/>
      <dgm:t>
        <a:bodyPr/>
        <a:lstStyle/>
        <a:p>
          <a:endParaRPr lang="en-BE"/>
        </a:p>
      </dgm:t>
    </dgm:pt>
    <dgm:pt modelId="{DA22CC5A-9D8D-493E-B8C5-2F015357FD93}" type="asst">
      <dgm:prSet/>
      <dgm:spPr>
        <a:xfrm>
          <a:off x="3407761" y="2339553"/>
          <a:ext cx="1875033" cy="937516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en-US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Algemeen</a:t>
          </a:r>
          <a:r>
            <a:rPr lang="en-US" b="1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b="1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bestuur</a:t>
          </a:r>
          <a:endParaRPr lang="en-BE" b="1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gm:t>
    </dgm:pt>
    <dgm:pt modelId="{F4BF2DDC-7438-440A-B000-6382E269B416}" type="parTrans" cxnId="{A7E3D5BE-8330-437F-9C8B-B37F41C1134E}">
      <dgm:prSet/>
      <dgm:spPr>
        <a:xfrm>
          <a:off x="5282794" y="1945796"/>
          <a:ext cx="196878" cy="862515"/>
        </a:xfrm>
        <a:custGeom>
          <a:avLst/>
          <a:gdLst/>
          <a:ahLst/>
          <a:cxnLst/>
          <a:rect l="0" t="0" r="0" b="0"/>
          <a:pathLst>
            <a:path>
              <a:moveTo>
                <a:pt x="196878" y="0"/>
              </a:moveTo>
              <a:lnTo>
                <a:pt x="196878" y="862515"/>
              </a:lnTo>
              <a:lnTo>
                <a:pt x="0" y="862515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  <dgm:t>
        <a:bodyPr/>
        <a:lstStyle/>
        <a:p>
          <a:endParaRPr lang="en-BE"/>
        </a:p>
      </dgm:t>
    </dgm:pt>
    <dgm:pt modelId="{8C2ECAC4-02CE-4F79-AAF3-807E1783F1C9}" type="sibTrans" cxnId="{A7E3D5BE-8330-437F-9C8B-B37F41C1134E}">
      <dgm:prSet/>
      <dgm:spPr/>
      <dgm:t>
        <a:bodyPr/>
        <a:lstStyle/>
        <a:p>
          <a:endParaRPr lang="en-BE"/>
        </a:p>
      </dgm:t>
    </dgm:pt>
    <dgm:pt modelId="{21ED2CC1-8CAA-428B-9D1D-40934CFF2AA5}" type="pres">
      <dgm:prSet presAssocID="{A30F5AE9-7DDE-4486-BC12-E7F447281337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3B14F2BE-37B2-4090-8500-DF9B18034A87}" type="pres">
      <dgm:prSet presAssocID="{CE2223FC-A3B2-436C-8CAB-993ED1A33DF1}" presName="hierRoot1" presStyleCnt="0">
        <dgm:presLayoutVars>
          <dgm:hierBranch val="init"/>
        </dgm:presLayoutVars>
      </dgm:prSet>
      <dgm:spPr/>
    </dgm:pt>
    <dgm:pt modelId="{EB656F64-6A6B-4DFF-859E-BDF8BAEDC16A}" type="pres">
      <dgm:prSet presAssocID="{CE2223FC-A3B2-436C-8CAB-993ED1A33DF1}" presName="rootComposite1" presStyleCnt="0"/>
      <dgm:spPr/>
    </dgm:pt>
    <dgm:pt modelId="{CCA37EA9-F6DB-4AE9-810F-05DAD8B1EF36}" type="pres">
      <dgm:prSet presAssocID="{CE2223FC-A3B2-436C-8CAB-993ED1A33DF1}" presName="rootText1" presStyleLbl="node0" presStyleIdx="0" presStyleCnt="2">
        <dgm:presLayoutVars>
          <dgm:chPref val="3"/>
        </dgm:presLayoutVars>
      </dgm:prSet>
      <dgm:spPr/>
    </dgm:pt>
    <dgm:pt modelId="{BA85F747-5F07-4B11-8063-1D7342E8AC89}" type="pres">
      <dgm:prSet presAssocID="{CE2223FC-A3B2-436C-8CAB-993ED1A33DF1}" presName="rootConnector1" presStyleLbl="node1" presStyleIdx="0" presStyleCnt="0"/>
      <dgm:spPr/>
    </dgm:pt>
    <dgm:pt modelId="{89AC2B5F-945D-4592-9849-EBC3AA8234BD}" type="pres">
      <dgm:prSet presAssocID="{CE2223FC-A3B2-436C-8CAB-993ED1A33DF1}" presName="hierChild2" presStyleCnt="0"/>
      <dgm:spPr/>
    </dgm:pt>
    <dgm:pt modelId="{26BDAED4-2F81-42B2-8C1E-02DE89A307AE}" type="pres">
      <dgm:prSet presAssocID="{E25C8F24-15A0-4594-AB0D-776A6FBF3648}" presName="Name37" presStyleLbl="parChTrans1D2" presStyleIdx="0" presStyleCnt="6"/>
      <dgm:spPr/>
    </dgm:pt>
    <dgm:pt modelId="{D074CB9F-C10C-4F0C-9F96-A5738E27FDE8}" type="pres">
      <dgm:prSet presAssocID="{4A541CED-BE54-4D53-BC8F-3D94B571237E}" presName="hierRoot2" presStyleCnt="0">
        <dgm:presLayoutVars>
          <dgm:hierBranch val="init"/>
        </dgm:presLayoutVars>
      </dgm:prSet>
      <dgm:spPr/>
    </dgm:pt>
    <dgm:pt modelId="{B74E9558-2C92-4BB7-B4C7-CABF5F34F62E}" type="pres">
      <dgm:prSet presAssocID="{4A541CED-BE54-4D53-BC8F-3D94B571237E}" presName="rootComposite" presStyleCnt="0"/>
      <dgm:spPr/>
    </dgm:pt>
    <dgm:pt modelId="{E57E5030-02DF-4AC7-8EAF-35374C78A98D}" type="pres">
      <dgm:prSet presAssocID="{4A541CED-BE54-4D53-BC8F-3D94B571237E}" presName="rootText" presStyleLbl="node2" presStyleIdx="0" presStyleCnt="5" custScaleX="116962">
        <dgm:presLayoutVars>
          <dgm:chPref val="3"/>
        </dgm:presLayoutVars>
      </dgm:prSet>
      <dgm:spPr/>
    </dgm:pt>
    <dgm:pt modelId="{F3B6A79C-3C96-4694-AC2C-2634AE197434}" type="pres">
      <dgm:prSet presAssocID="{4A541CED-BE54-4D53-BC8F-3D94B571237E}" presName="rootConnector" presStyleLbl="node2" presStyleIdx="0" presStyleCnt="5"/>
      <dgm:spPr/>
    </dgm:pt>
    <dgm:pt modelId="{2E7F1EC0-524D-464F-BE95-2BB23D5821D0}" type="pres">
      <dgm:prSet presAssocID="{4A541CED-BE54-4D53-BC8F-3D94B571237E}" presName="hierChild4" presStyleCnt="0"/>
      <dgm:spPr/>
    </dgm:pt>
    <dgm:pt modelId="{72439C41-9F82-444B-9E0F-50CFE30261DB}" type="pres">
      <dgm:prSet presAssocID="{4A541CED-BE54-4D53-BC8F-3D94B571237E}" presName="hierChild5" presStyleCnt="0"/>
      <dgm:spPr/>
    </dgm:pt>
    <dgm:pt modelId="{34646C51-6CCE-477B-ACBD-ECC11BB708FA}" type="pres">
      <dgm:prSet presAssocID="{91904C08-AA6C-4844-AE15-17CD8D042EE9}" presName="Name37" presStyleLbl="parChTrans1D2" presStyleIdx="1" presStyleCnt="6"/>
      <dgm:spPr/>
    </dgm:pt>
    <dgm:pt modelId="{16C5B3DC-3F90-45D0-A77F-21234DF2840B}" type="pres">
      <dgm:prSet presAssocID="{B568832E-1B65-4617-B80A-A7622F6AB49D}" presName="hierRoot2" presStyleCnt="0">
        <dgm:presLayoutVars>
          <dgm:hierBranch val="init"/>
        </dgm:presLayoutVars>
      </dgm:prSet>
      <dgm:spPr/>
    </dgm:pt>
    <dgm:pt modelId="{30BEDBDD-076E-4414-8179-DCBBF1C8769C}" type="pres">
      <dgm:prSet presAssocID="{B568832E-1B65-4617-B80A-A7622F6AB49D}" presName="rootComposite" presStyleCnt="0"/>
      <dgm:spPr/>
    </dgm:pt>
    <dgm:pt modelId="{8770C24C-CF1A-4C64-B30F-365B25D78B49}" type="pres">
      <dgm:prSet presAssocID="{B568832E-1B65-4617-B80A-A7622F6AB49D}" presName="rootText" presStyleLbl="node2" presStyleIdx="1" presStyleCnt="5" custScaleX="112987">
        <dgm:presLayoutVars>
          <dgm:chPref val="3"/>
        </dgm:presLayoutVars>
      </dgm:prSet>
      <dgm:spPr/>
    </dgm:pt>
    <dgm:pt modelId="{B1EB3C37-638C-4219-A46D-0886A3FBA42A}" type="pres">
      <dgm:prSet presAssocID="{B568832E-1B65-4617-B80A-A7622F6AB49D}" presName="rootConnector" presStyleLbl="node2" presStyleIdx="1" presStyleCnt="5"/>
      <dgm:spPr/>
    </dgm:pt>
    <dgm:pt modelId="{9B02CC39-6FA4-4AE5-85B4-60FCA9D8D82D}" type="pres">
      <dgm:prSet presAssocID="{B568832E-1B65-4617-B80A-A7622F6AB49D}" presName="hierChild4" presStyleCnt="0"/>
      <dgm:spPr/>
    </dgm:pt>
    <dgm:pt modelId="{705CB825-3C3D-455B-8B27-E496536C1301}" type="pres">
      <dgm:prSet presAssocID="{B568832E-1B65-4617-B80A-A7622F6AB49D}" presName="hierChild5" presStyleCnt="0"/>
      <dgm:spPr/>
    </dgm:pt>
    <dgm:pt modelId="{CC338796-CF35-497A-B9B0-45FB06AA65A0}" type="pres">
      <dgm:prSet presAssocID="{C0162F01-CEFB-4CA6-AF7C-195FC52A0615}" presName="Name37" presStyleLbl="parChTrans1D2" presStyleIdx="2" presStyleCnt="6"/>
      <dgm:spPr/>
    </dgm:pt>
    <dgm:pt modelId="{BF432684-55FF-44F2-B437-C1251F05A6F7}" type="pres">
      <dgm:prSet presAssocID="{47F3A8B2-7A0A-481A-B84D-DD6A970CE6A2}" presName="hierRoot2" presStyleCnt="0">
        <dgm:presLayoutVars>
          <dgm:hierBranch val="init"/>
        </dgm:presLayoutVars>
      </dgm:prSet>
      <dgm:spPr/>
    </dgm:pt>
    <dgm:pt modelId="{A732BF0C-AB87-43BD-BEB1-676A7E2B39EC}" type="pres">
      <dgm:prSet presAssocID="{47F3A8B2-7A0A-481A-B84D-DD6A970CE6A2}" presName="rootComposite" presStyleCnt="0"/>
      <dgm:spPr/>
    </dgm:pt>
    <dgm:pt modelId="{2FDFF856-3C30-4346-8BD1-76B3C461A923}" type="pres">
      <dgm:prSet presAssocID="{47F3A8B2-7A0A-481A-B84D-DD6A970CE6A2}" presName="rootText" presStyleLbl="node2" presStyleIdx="2" presStyleCnt="5">
        <dgm:presLayoutVars>
          <dgm:chPref val="3"/>
        </dgm:presLayoutVars>
      </dgm:prSet>
      <dgm:spPr/>
    </dgm:pt>
    <dgm:pt modelId="{8B6AAE02-0AE3-40A9-A103-66EB426A8000}" type="pres">
      <dgm:prSet presAssocID="{47F3A8B2-7A0A-481A-B84D-DD6A970CE6A2}" presName="rootConnector" presStyleLbl="node2" presStyleIdx="2" presStyleCnt="5"/>
      <dgm:spPr/>
    </dgm:pt>
    <dgm:pt modelId="{6F32A38B-D7D3-4866-905B-1DA9096844F1}" type="pres">
      <dgm:prSet presAssocID="{47F3A8B2-7A0A-481A-B84D-DD6A970CE6A2}" presName="hierChild4" presStyleCnt="0"/>
      <dgm:spPr/>
    </dgm:pt>
    <dgm:pt modelId="{85031967-F2A6-4B0F-9E3B-339CF3DEEA6D}" type="pres">
      <dgm:prSet presAssocID="{47F3A8B2-7A0A-481A-B84D-DD6A970CE6A2}" presName="hierChild5" presStyleCnt="0"/>
      <dgm:spPr/>
    </dgm:pt>
    <dgm:pt modelId="{6D18319E-DA61-41C9-85E1-B0040D3EB988}" type="pres">
      <dgm:prSet presAssocID="{D79497D5-445D-43D3-A6A9-FC7959781166}" presName="Name37" presStyleLbl="parChTrans1D2" presStyleIdx="3" presStyleCnt="6"/>
      <dgm:spPr/>
    </dgm:pt>
    <dgm:pt modelId="{E070B529-2CFA-482F-8E32-AE782EE2B2AF}" type="pres">
      <dgm:prSet presAssocID="{07DA21B8-F3AD-4EEC-85E7-F6AA3981E0BE}" presName="hierRoot2" presStyleCnt="0">
        <dgm:presLayoutVars>
          <dgm:hierBranch val="init"/>
        </dgm:presLayoutVars>
      </dgm:prSet>
      <dgm:spPr/>
    </dgm:pt>
    <dgm:pt modelId="{8686A27D-80CB-443C-BD34-2C388770CE49}" type="pres">
      <dgm:prSet presAssocID="{07DA21B8-F3AD-4EEC-85E7-F6AA3981E0BE}" presName="rootComposite" presStyleCnt="0"/>
      <dgm:spPr/>
    </dgm:pt>
    <dgm:pt modelId="{23B2B70C-DDAA-4612-998E-C70ABAB72CC2}" type="pres">
      <dgm:prSet presAssocID="{07DA21B8-F3AD-4EEC-85E7-F6AA3981E0BE}" presName="rootText" presStyleLbl="node2" presStyleIdx="3" presStyleCnt="5">
        <dgm:presLayoutVars>
          <dgm:chPref val="3"/>
        </dgm:presLayoutVars>
      </dgm:prSet>
      <dgm:spPr/>
    </dgm:pt>
    <dgm:pt modelId="{CC4A2D1C-23C6-4F68-9742-6F2A204728B8}" type="pres">
      <dgm:prSet presAssocID="{07DA21B8-F3AD-4EEC-85E7-F6AA3981E0BE}" presName="rootConnector" presStyleLbl="node2" presStyleIdx="3" presStyleCnt="5"/>
      <dgm:spPr/>
    </dgm:pt>
    <dgm:pt modelId="{157E805E-61F4-42BC-BAEF-216ADE98086B}" type="pres">
      <dgm:prSet presAssocID="{07DA21B8-F3AD-4EEC-85E7-F6AA3981E0BE}" presName="hierChild4" presStyleCnt="0"/>
      <dgm:spPr/>
    </dgm:pt>
    <dgm:pt modelId="{34C853A3-616E-42BC-A749-F2D317784B36}" type="pres">
      <dgm:prSet presAssocID="{07DA21B8-F3AD-4EEC-85E7-F6AA3981E0BE}" presName="hierChild5" presStyleCnt="0"/>
      <dgm:spPr/>
    </dgm:pt>
    <dgm:pt modelId="{05E10162-6B73-45DE-A273-C8A8D7F9A570}" type="pres">
      <dgm:prSet presAssocID="{DDEFAD21-5BB6-48BB-9747-365679D07E07}" presName="Name37" presStyleLbl="parChTrans1D2" presStyleIdx="4" presStyleCnt="6"/>
      <dgm:spPr/>
    </dgm:pt>
    <dgm:pt modelId="{34D366D7-796D-4F58-8D86-031070097D59}" type="pres">
      <dgm:prSet presAssocID="{D201CB5E-D527-4705-993B-BBF8A043DE19}" presName="hierRoot2" presStyleCnt="0">
        <dgm:presLayoutVars>
          <dgm:hierBranch val="init"/>
        </dgm:presLayoutVars>
      </dgm:prSet>
      <dgm:spPr/>
    </dgm:pt>
    <dgm:pt modelId="{4199693E-B7D9-4AC6-B32C-38DECFB6D98E}" type="pres">
      <dgm:prSet presAssocID="{D201CB5E-D527-4705-993B-BBF8A043DE19}" presName="rootComposite" presStyleCnt="0"/>
      <dgm:spPr/>
    </dgm:pt>
    <dgm:pt modelId="{43352B74-2E8D-4776-80B7-BA9716C9B116}" type="pres">
      <dgm:prSet presAssocID="{D201CB5E-D527-4705-993B-BBF8A043DE19}" presName="rootText" presStyleLbl="node2" presStyleIdx="4" presStyleCnt="5">
        <dgm:presLayoutVars>
          <dgm:chPref val="3"/>
        </dgm:presLayoutVars>
      </dgm:prSet>
      <dgm:spPr/>
    </dgm:pt>
    <dgm:pt modelId="{B460D36E-A1A7-4C65-B48F-C3F5997DF620}" type="pres">
      <dgm:prSet presAssocID="{D201CB5E-D527-4705-993B-BBF8A043DE19}" presName="rootConnector" presStyleLbl="node2" presStyleIdx="4" presStyleCnt="5"/>
      <dgm:spPr/>
    </dgm:pt>
    <dgm:pt modelId="{4E5858F5-811A-436B-9462-600519E9EA1A}" type="pres">
      <dgm:prSet presAssocID="{D201CB5E-D527-4705-993B-BBF8A043DE19}" presName="hierChild4" presStyleCnt="0"/>
      <dgm:spPr/>
    </dgm:pt>
    <dgm:pt modelId="{B993F92A-9AD7-4B98-9484-02F11C3DE639}" type="pres">
      <dgm:prSet presAssocID="{D201CB5E-D527-4705-993B-BBF8A043DE19}" presName="hierChild5" presStyleCnt="0"/>
      <dgm:spPr/>
    </dgm:pt>
    <dgm:pt modelId="{AB16171A-C7EB-426F-B86F-64D074F35793}" type="pres">
      <dgm:prSet presAssocID="{CE2223FC-A3B2-436C-8CAB-993ED1A33DF1}" presName="hierChild3" presStyleCnt="0"/>
      <dgm:spPr/>
    </dgm:pt>
    <dgm:pt modelId="{5F686869-F87D-473D-A827-5DF2F3A9F7AD}" type="pres">
      <dgm:prSet presAssocID="{F4BF2DDC-7438-440A-B000-6382E269B416}" presName="Name111" presStyleLbl="parChTrans1D2" presStyleIdx="5" presStyleCnt="6"/>
      <dgm:spPr/>
    </dgm:pt>
    <dgm:pt modelId="{65E52F89-EE8A-48DF-8BC3-F3B7119D3DD5}" type="pres">
      <dgm:prSet presAssocID="{DA22CC5A-9D8D-493E-B8C5-2F015357FD93}" presName="hierRoot3" presStyleCnt="0">
        <dgm:presLayoutVars>
          <dgm:hierBranch val="init"/>
        </dgm:presLayoutVars>
      </dgm:prSet>
      <dgm:spPr/>
    </dgm:pt>
    <dgm:pt modelId="{6DB1064A-D7F4-411F-8D19-64D189839D43}" type="pres">
      <dgm:prSet presAssocID="{DA22CC5A-9D8D-493E-B8C5-2F015357FD93}" presName="rootComposite3" presStyleCnt="0"/>
      <dgm:spPr/>
    </dgm:pt>
    <dgm:pt modelId="{A34A92DF-44E0-456C-BAA5-83CD677FD844}" type="pres">
      <dgm:prSet presAssocID="{DA22CC5A-9D8D-493E-B8C5-2F015357FD93}" presName="rootText3" presStyleLbl="asst1" presStyleIdx="0" presStyleCnt="1">
        <dgm:presLayoutVars>
          <dgm:chPref val="3"/>
        </dgm:presLayoutVars>
      </dgm:prSet>
      <dgm:spPr/>
    </dgm:pt>
    <dgm:pt modelId="{B8BF6A63-64B9-49AC-8CFC-FB3998420626}" type="pres">
      <dgm:prSet presAssocID="{DA22CC5A-9D8D-493E-B8C5-2F015357FD93}" presName="rootConnector3" presStyleLbl="asst1" presStyleIdx="0" presStyleCnt="1"/>
      <dgm:spPr/>
    </dgm:pt>
    <dgm:pt modelId="{8AFC4E73-E6D2-40C6-8207-36CEFEC9095E}" type="pres">
      <dgm:prSet presAssocID="{DA22CC5A-9D8D-493E-B8C5-2F015357FD93}" presName="hierChild6" presStyleCnt="0"/>
      <dgm:spPr/>
    </dgm:pt>
    <dgm:pt modelId="{3C1A5E10-650C-4676-88F8-AAE1DD7EED49}" type="pres">
      <dgm:prSet presAssocID="{DA22CC5A-9D8D-493E-B8C5-2F015357FD93}" presName="hierChild7" presStyleCnt="0"/>
      <dgm:spPr/>
    </dgm:pt>
    <dgm:pt modelId="{649243A7-BCDF-47A2-A095-AB2D9EC4430A}" type="pres">
      <dgm:prSet presAssocID="{25E79D33-0B12-43A4-B1F9-5B14213F52FE}" presName="hierRoot1" presStyleCnt="0">
        <dgm:presLayoutVars>
          <dgm:hierBranch val="init"/>
        </dgm:presLayoutVars>
      </dgm:prSet>
      <dgm:spPr/>
    </dgm:pt>
    <dgm:pt modelId="{CB5BC019-405A-43D2-9034-156C5770FD2B}" type="pres">
      <dgm:prSet presAssocID="{25E79D33-0B12-43A4-B1F9-5B14213F52FE}" presName="rootComposite1" presStyleCnt="0"/>
      <dgm:spPr/>
    </dgm:pt>
    <dgm:pt modelId="{FD43B9AD-CC44-4882-87A9-29F5F8B96536}" type="pres">
      <dgm:prSet presAssocID="{25E79D33-0B12-43A4-B1F9-5B14213F52FE}" presName="rootText1" presStyleLbl="node0" presStyleIdx="1" presStyleCnt="2" custScaleX="227992">
        <dgm:presLayoutVars>
          <dgm:chPref val="3"/>
        </dgm:presLayoutVars>
      </dgm:prSet>
      <dgm:spPr/>
    </dgm:pt>
    <dgm:pt modelId="{ACDDC9CD-FE2E-4B87-AA88-DB91E071DE84}" type="pres">
      <dgm:prSet presAssocID="{25E79D33-0B12-43A4-B1F9-5B14213F52FE}" presName="rootConnector1" presStyleLbl="node1" presStyleIdx="0" presStyleCnt="0"/>
      <dgm:spPr/>
    </dgm:pt>
    <dgm:pt modelId="{F5670DFE-20D0-46A6-ABDC-45560D835B91}" type="pres">
      <dgm:prSet presAssocID="{25E79D33-0B12-43A4-B1F9-5B14213F52FE}" presName="hierChild2" presStyleCnt="0"/>
      <dgm:spPr/>
    </dgm:pt>
    <dgm:pt modelId="{11E15A3D-5D82-4867-BABA-D220860874F5}" type="pres">
      <dgm:prSet presAssocID="{25E79D33-0B12-43A4-B1F9-5B14213F52FE}" presName="hierChild3" presStyleCnt="0"/>
      <dgm:spPr/>
    </dgm:pt>
  </dgm:ptLst>
  <dgm:cxnLst>
    <dgm:cxn modelId="{0B96DE09-C5FD-46DE-A9CF-5A65D9BED1A3}" type="presOf" srcId="{DA22CC5A-9D8D-493E-B8C5-2F015357FD93}" destId="{A34A92DF-44E0-456C-BAA5-83CD677FD844}" srcOrd="0" destOrd="0" presId="urn:microsoft.com/office/officeart/2005/8/layout/orgChart1"/>
    <dgm:cxn modelId="{FC44D718-856E-4BCA-8383-35D616AC647F}" srcId="{A30F5AE9-7DDE-4486-BC12-E7F447281337}" destId="{25E79D33-0B12-43A4-B1F9-5B14213F52FE}" srcOrd="1" destOrd="0" parTransId="{0784E69D-700B-4F1A-9DEB-23D133B30A82}" sibTransId="{6F6A82BB-0678-4E89-A072-33F24C6D5943}"/>
    <dgm:cxn modelId="{2F5B2035-7B6B-4220-8CB2-2E988CA258FD}" type="presOf" srcId="{25E79D33-0B12-43A4-B1F9-5B14213F52FE}" destId="{ACDDC9CD-FE2E-4B87-AA88-DB91E071DE84}" srcOrd="1" destOrd="0" presId="urn:microsoft.com/office/officeart/2005/8/layout/orgChart1"/>
    <dgm:cxn modelId="{BCB06042-41C8-49D8-82B2-C3B2FCBA48E4}" srcId="{CE2223FC-A3B2-436C-8CAB-993ED1A33DF1}" destId="{47F3A8B2-7A0A-481A-B84D-DD6A970CE6A2}" srcOrd="2" destOrd="0" parTransId="{C0162F01-CEFB-4CA6-AF7C-195FC52A0615}" sibTransId="{F48EC961-9405-41D6-8A3F-548CA773E148}"/>
    <dgm:cxn modelId="{8D07B044-4937-412A-ABBA-DA1466317CBA}" srcId="{CE2223FC-A3B2-436C-8CAB-993ED1A33DF1}" destId="{D201CB5E-D527-4705-993B-BBF8A043DE19}" srcOrd="4" destOrd="0" parTransId="{DDEFAD21-5BB6-48BB-9747-365679D07E07}" sibTransId="{1B6DD38C-D38B-4537-8876-8CE4BF28670F}"/>
    <dgm:cxn modelId="{E0D49B66-DF3A-4A61-8F7D-F498989FD07C}" type="presOf" srcId="{07DA21B8-F3AD-4EEC-85E7-F6AA3981E0BE}" destId="{CC4A2D1C-23C6-4F68-9742-6F2A204728B8}" srcOrd="1" destOrd="0" presId="urn:microsoft.com/office/officeart/2005/8/layout/orgChart1"/>
    <dgm:cxn modelId="{1431DE6B-B045-4E89-BC19-A96B555557C2}" type="presOf" srcId="{07DA21B8-F3AD-4EEC-85E7-F6AA3981E0BE}" destId="{23B2B70C-DDAA-4612-998E-C70ABAB72CC2}" srcOrd="0" destOrd="0" presId="urn:microsoft.com/office/officeart/2005/8/layout/orgChart1"/>
    <dgm:cxn modelId="{BA8FDE4B-3F6F-497F-915A-B9BA06896562}" type="presOf" srcId="{47F3A8B2-7A0A-481A-B84D-DD6A970CE6A2}" destId="{8B6AAE02-0AE3-40A9-A103-66EB426A8000}" srcOrd="1" destOrd="0" presId="urn:microsoft.com/office/officeart/2005/8/layout/orgChart1"/>
    <dgm:cxn modelId="{6F005A77-88CC-4301-B8E3-CF897073E04F}" type="presOf" srcId="{B568832E-1B65-4617-B80A-A7622F6AB49D}" destId="{B1EB3C37-638C-4219-A46D-0886A3FBA42A}" srcOrd="1" destOrd="0" presId="urn:microsoft.com/office/officeart/2005/8/layout/orgChart1"/>
    <dgm:cxn modelId="{81926378-2404-4710-9BB3-7C89BBBFEA22}" type="presOf" srcId="{D79497D5-445D-43D3-A6A9-FC7959781166}" destId="{6D18319E-DA61-41C9-85E1-B0040D3EB988}" srcOrd="0" destOrd="0" presId="urn:microsoft.com/office/officeart/2005/8/layout/orgChart1"/>
    <dgm:cxn modelId="{772DB659-F85A-407C-A400-F901415E21C6}" type="presOf" srcId="{4A541CED-BE54-4D53-BC8F-3D94B571237E}" destId="{F3B6A79C-3C96-4694-AC2C-2634AE197434}" srcOrd="1" destOrd="0" presId="urn:microsoft.com/office/officeart/2005/8/layout/orgChart1"/>
    <dgm:cxn modelId="{E0BC907E-0D63-4DC4-9814-9B8FDF22CD57}" srcId="{CE2223FC-A3B2-436C-8CAB-993ED1A33DF1}" destId="{B568832E-1B65-4617-B80A-A7622F6AB49D}" srcOrd="1" destOrd="0" parTransId="{91904C08-AA6C-4844-AE15-17CD8D042EE9}" sibTransId="{F491BC88-2450-45A5-A99E-7143F5C8F239}"/>
    <dgm:cxn modelId="{52D5E482-3855-4626-98D0-841177A01B55}" type="presOf" srcId="{25E79D33-0B12-43A4-B1F9-5B14213F52FE}" destId="{FD43B9AD-CC44-4882-87A9-29F5F8B96536}" srcOrd="0" destOrd="0" presId="urn:microsoft.com/office/officeart/2005/8/layout/orgChart1"/>
    <dgm:cxn modelId="{2B5F3692-A8CC-4B59-927E-E7E621A5561C}" type="presOf" srcId="{F4BF2DDC-7438-440A-B000-6382E269B416}" destId="{5F686869-F87D-473D-A827-5DF2F3A9F7AD}" srcOrd="0" destOrd="0" presId="urn:microsoft.com/office/officeart/2005/8/layout/orgChart1"/>
    <dgm:cxn modelId="{2D51B792-1B32-48F0-ADC7-3E8AD2793E90}" type="presOf" srcId="{D201CB5E-D527-4705-993B-BBF8A043DE19}" destId="{43352B74-2E8D-4776-80B7-BA9716C9B116}" srcOrd="0" destOrd="0" presId="urn:microsoft.com/office/officeart/2005/8/layout/orgChart1"/>
    <dgm:cxn modelId="{42DC1F9A-150F-495E-B42C-D27E48E9F6DB}" type="presOf" srcId="{4A541CED-BE54-4D53-BC8F-3D94B571237E}" destId="{E57E5030-02DF-4AC7-8EAF-35374C78A98D}" srcOrd="0" destOrd="0" presId="urn:microsoft.com/office/officeart/2005/8/layout/orgChart1"/>
    <dgm:cxn modelId="{98C823A8-E3D0-4AD7-B8E5-0426621022D1}" type="presOf" srcId="{CE2223FC-A3B2-436C-8CAB-993ED1A33DF1}" destId="{CCA37EA9-F6DB-4AE9-810F-05DAD8B1EF36}" srcOrd="0" destOrd="0" presId="urn:microsoft.com/office/officeart/2005/8/layout/orgChart1"/>
    <dgm:cxn modelId="{5BA72FA8-D4FD-40D0-80F1-EE0D626EA22D}" type="presOf" srcId="{A30F5AE9-7DDE-4486-BC12-E7F447281337}" destId="{21ED2CC1-8CAA-428B-9D1D-40934CFF2AA5}" srcOrd="0" destOrd="0" presId="urn:microsoft.com/office/officeart/2005/8/layout/orgChart1"/>
    <dgm:cxn modelId="{D77CB2BE-9C12-4BA8-A974-60E4817317A4}" type="presOf" srcId="{D201CB5E-D527-4705-993B-BBF8A043DE19}" destId="{B460D36E-A1A7-4C65-B48F-C3F5997DF620}" srcOrd="1" destOrd="0" presId="urn:microsoft.com/office/officeart/2005/8/layout/orgChart1"/>
    <dgm:cxn modelId="{A7E3D5BE-8330-437F-9C8B-B37F41C1134E}" srcId="{CE2223FC-A3B2-436C-8CAB-993ED1A33DF1}" destId="{DA22CC5A-9D8D-493E-B8C5-2F015357FD93}" srcOrd="5" destOrd="0" parTransId="{F4BF2DDC-7438-440A-B000-6382E269B416}" sibTransId="{8C2ECAC4-02CE-4F79-AAF3-807E1783F1C9}"/>
    <dgm:cxn modelId="{E48597C0-DD5B-4466-9230-681D83F113EE}" srcId="{CE2223FC-A3B2-436C-8CAB-993ED1A33DF1}" destId="{4A541CED-BE54-4D53-BC8F-3D94B571237E}" srcOrd="0" destOrd="0" parTransId="{E25C8F24-15A0-4594-AB0D-776A6FBF3648}" sibTransId="{1666020F-684E-424F-A958-BEE8CE4C9428}"/>
    <dgm:cxn modelId="{7DE11AC2-2C1D-45B6-BD85-C27E3A6DE58D}" type="presOf" srcId="{91904C08-AA6C-4844-AE15-17CD8D042EE9}" destId="{34646C51-6CCE-477B-ACBD-ECC11BB708FA}" srcOrd="0" destOrd="0" presId="urn:microsoft.com/office/officeart/2005/8/layout/orgChart1"/>
    <dgm:cxn modelId="{336EFBC4-991B-490A-81D1-D4D9FF718DF3}" type="presOf" srcId="{DA22CC5A-9D8D-493E-B8C5-2F015357FD93}" destId="{B8BF6A63-64B9-49AC-8CFC-FB3998420626}" srcOrd="1" destOrd="0" presId="urn:microsoft.com/office/officeart/2005/8/layout/orgChart1"/>
    <dgm:cxn modelId="{02977ECC-7263-46C1-BB88-AD795C6FDE85}" type="presOf" srcId="{E25C8F24-15A0-4594-AB0D-776A6FBF3648}" destId="{26BDAED4-2F81-42B2-8C1E-02DE89A307AE}" srcOrd="0" destOrd="0" presId="urn:microsoft.com/office/officeart/2005/8/layout/orgChart1"/>
    <dgm:cxn modelId="{A82D81CF-B367-421A-9E4D-4C09AAFD63CB}" type="presOf" srcId="{B568832E-1B65-4617-B80A-A7622F6AB49D}" destId="{8770C24C-CF1A-4C64-B30F-365B25D78B49}" srcOrd="0" destOrd="0" presId="urn:microsoft.com/office/officeart/2005/8/layout/orgChart1"/>
    <dgm:cxn modelId="{A81D90D5-71E2-4CEF-B96D-2D4E9555D1C2}" srcId="{CE2223FC-A3B2-436C-8CAB-993ED1A33DF1}" destId="{07DA21B8-F3AD-4EEC-85E7-F6AA3981E0BE}" srcOrd="3" destOrd="0" parTransId="{D79497D5-445D-43D3-A6A9-FC7959781166}" sibTransId="{88FC765A-3478-4E65-8D0A-4A4670E86345}"/>
    <dgm:cxn modelId="{D48C32E5-D048-48B8-B877-A79F1590CAF7}" type="presOf" srcId="{47F3A8B2-7A0A-481A-B84D-DD6A970CE6A2}" destId="{2FDFF856-3C30-4346-8BD1-76B3C461A923}" srcOrd="0" destOrd="0" presId="urn:microsoft.com/office/officeart/2005/8/layout/orgChart1"/>
    <dgm:cxn modelId="{BE5E56E7-B400-4671-A05F-DAF36372D57C}" type="presOf" srcId="{DDEFAD21-5BB6-48BB-9747-365679D07E07}" destId="{05E10162-6B73-45DE-A273-C8A8D7F9A570}" srcOrd="0" destOrd="0" presId="urn:microsoft.com/office/officeart/2005/8/layout/orgChart1"/>
    <dgm:cxn modelId="{85A90CF1-262D-4EF3-BD3B-9159BFE92CC6}" srcId="{A30F5AE9-7DDE-4486-BC12-E7F447281337}" destId="{CE2223FC-A3B2-436C-8CAB-993ED1A33DF1}" srcOrd="0" destOrd="0" parTransId="{D88C7495-8610-4423-89BB-F8068B684209}" sibTransId="{4A20FFB4-6BE4-4DF6-9320-F98D7E2D693A}"/>
    <dgm:cxn modelId="{003C67F3-56B1-42D0-8166-45301C652BA8}" type="presOf" srcId="{CE2223FC-A3B2-436C-8CAB-993ED1A33DF1}" destId="{BA85F747-5F07-4B11-8063-1D7342E8AC89}" srcOrd="1" destOrd="0" presId="urn:microsoft.com/office/officeart/2005/8/layout/orgChart1"/>
    <dgm:cxn modelId="{2CDFB5F5-87D5-47C5-8BBE-553BF959A64F}" type="presOf" srcId="{C0162F01-CEFB-4CA6-AF7C-195FC52A0615}" destId="{CC338796-CF35-497A-B9B0-45FB06AA65A0}" srcOrd="0" destOrd="0" presId="urn:microsoft.com/office/officeart/2005/8/layout/orgChart1"/>
    <dgm:cxn modelId="{F37ED728-6533-40A0-A2F6-9E8686833168}" type="presParOf" srcId="{21ED2CC1-8CAA-428B-9D1D-40934CFF2AA5}" destId="{3B14F2BE-37B2-4090-8500-DF9B18034A87}" srcOrd="0" destOrd="0" presId="urn:microsoft.com/office/officeart/2005/8/layout/orgChart1"/>
    <dgm:cxn modelId="{94006F18-4CA1-42FF-8391-A8004CCE62B5}" type="presParOf" srcId="{3B14F2BE-37B2-4090-8500-DF9B18034A87}" destId="{EB656F64-6A6B-4DFF-859E-BDF8BAEDC16A}" srcOrd="0" destOrd="0" presId="urn:microsoft.com/office/officeart/2005/8/layout/orgChart1"/>
    <dgm:cxn modelId="{8A97D0D0-6344-44A7-88E6-C398B6C49969}" type="presParOf" srcId="{EB656F64-6A6B-4DFF-859E-BDF8BAEDC16A}" destId="{CCA37EA9-F6DB-4AE9-810F-05DAD8B1EF36}" srcOrd="0" destOrd="0" presId="urn:microsoft.com/office/officeart/2005/8/layout/orgChart1"/>
    <dgm:cxn modelId="{F94FB7FC-34B1-4D13-B78B-92D0E81D6D32}" type="presParOf" srcId="{EB656F64-6A6B-4DFF-859E-BDF8BAEDC16A}" destId="{BA85F747-5F07-4B11-8063-1D7342E8AC89}" srcOrd="1" destOrd="0" presId="urn:microsoft.com/office/officeart/2005/8/layout/orgChart1"/>
    <dgm:cxn modelId="{B23655A2-85ED-4CD9-95F4-EDEB3DD34720}" type="presParOf" srcId="{3B14F2BE-37B2-4090-8500-DF9B18034A87}" destId="{89AC2B5F-945D-4592-9849-EBC3AA8234BD}" srcOrd="1" destOrd="0" presId="urn:microsoft.com/office/officeart/2005/8/layout/orgChart1"/>
    <dgm:cxn modelId="{338D5960-CDBE-4747-BA39-4A583F6B52D5}" type="presParOf" srcId="{89AC2B5F-945D-4592-9849-EBC3AA8234BD}" destId="{26BDAED4-2F81-42B2-8C1E-02DE89A307AE}" srcOrd="0" destOrd="0" presId="urn:microsoft.com/office/officeart/2005/8/layout/orgChart1"/>
    <dgm:cxn modelId="{99C375B5-E920-4CA3-92E5-3C4D1EE3CC0F}" type="presParOf" srcId="{89AC2B5F-945D-4592-9849-EBC3AA8234BD}" destId="{D074CB9F-C10C-4F0C-9F96-A5738E27FDE8}" srcOrd="1" destOrd="0" presId="urn:microsoft.com/office/officeart/2005/8/layout/orgChart1"/>
    <dgm:cxn modelId="{92755040-30BA-43DC-8AED-4A33D0168A02}" type="presParOf" srcId="{D074CB9F-C10C-4F0C-9F96-A5738E27FDE8}" destId="{B74E9558-2C92-4BB7-B4C7-CABF5F34F62E}" srcOrd="0" destOrd="0" presId="urn:microsoft.com/office/officeart/2005/8/layout/orgChart1"/>
    <dgm:cxn modelId="{3BD78DD8-AEC2-472C-9E94-DAB536456EC0}" type="presParOf" srcId="{B74E9558-2C92-4BB7-B4C7-CABF5F34F62E}" destId="{E57E5030-02DF-4AC7-8EAF-35374C78A98D}" srcOrd="0" destOrd="0" presId="urn:microsoft.com/office/officeart/2005/8/layout/orgChart1"/>
    <dgm:cxn modelId="{89179877-6708-49A0-90E2-82C9E3589CD4}" type="presParOf" srcId="{B74E9558-2C92-4BB7-B4C7-CABF5F34F62E}" destId="{F3B6A79C-3C96-4694-AC2C-2634AE197434}" srcOrd="1" destOrd="0" presId="urn:microsoft.com/office/officeart/2005/8/layout/orgChart1"/>
    <dgm:cxn modelId="{F37A9144-B4D0-45CD-A961-A31E6E351F3A}" type="presParOf" srcId="{D074CB9F-C10C-4F0C-9F96-A5738E27FDE8}" destId="{2E7F1EC0-524D-464F-BE95-2BB23D5821D0}" srcOrd="1" destOrd="0" presId="urn:microsoft.com/office/officeart/2005/8/layout/orgChart1"/>
    <dgm:cxn modelId="{AD7A6C79-355D-4EE7-8081-9F022B3A2FA2}" type="presParOf" srcId="{D074CB9F-C10C-4F0C-9F96-A5738E27FDE8}" destId="{72439C41-9F82-444B-9E0F-50CFE30261DB}" srcOrd="2" destOrd="0" presId="urn:microsoft.com/office/officeart/2005/8/layout/orgChart1"/>
    <dgm:cxn modelId="{C114222E-FCA8-4F5E-BB57-4C492AF231A7}" type="presParOf" srcId="{89AC2B5F-945D-4592-9849-EBC3AA8234BD}" destId="{34646C51-6CCE-477B-ACBD-ECC11BB708FA}" srcOrd="2" destOrd="0" presId="urn:microsoft.com/office/officeart/2005/8/layout/orgChart1"/>
    <dgm:cxn modelId="{5C731FF7-1633-42BA-A53B-911A96EEEB81}" type="presParOf" srcId="{89AC2B5F-945D-4592-9849-EBC3AA8234BD}" destId="{16C5B3DC-3F90-45D0-A77F-21234DF2840B}" srcOrd="3" destOrd="0" presId="urn:microsoft.com/office/officeart/2005/8/layout/orgChart1"/>
    <dgm:cxn modelId="{CF29F3C2-8109-4108-B3AD-D3A128838D5D}" type="presParOf" srcId="{16C5B3DC-3F90-45D0-A77F-21234DF2840B}" destId="{30BEDBDD-076E-4414-8179-DCBBF1C8769C}" srcOrd="0" destOrd="0" presId="urn:microsoft.com/office/officeart/2005/8/layout/orgChart1"/>
    <dgm:cxn modelId="{6213AB98-5B3A-460F-82A1-9223EF46C312}" type="presParOf" srcId="{30BEDBDD-076E-4414-8179-DCBBF1C8769C}" destId="{8770C24C-CF1A-4C64-B30F-365B25D78B49}" srcOrd="0" destOrd="0" presId="urn:microsoft.com/office/officeart/2005/8/layout/orgChart1"/>
    <dgm:cxn modelId="{8D3CA94F-6A00-4521-B3A7-BCCA580732B9}" type="presParOf" srcId="{30BEDBDD-076E-4414-8179-DCBBF1C8769C}" destId="{B1EB3C37-638C-4219-A46D-0886A3FBA42A}" srcOrd="1" destOrd="0" presId="urn:microsoft.com/office/officeart/2005/8/layout/orgChart1"/>
    <dgm:cxn modelId="{30F123CB-EB64-42BD-93D0-1A27EB35119A}" type="presParOf" srcId="{16C5B3DC-3F90-45D0-A77F-21234DF2840B}" destId="{9B02CC39-6FA4-4AE5-85B4-60FCA9D8D82D}" srcOrd="1" destOrd="0" presId="urn:microsoft.com/office/officeart/2005/8/layout/orgChart1"/>
    <dgm:cxn modelId="{23517CA5-BE73-48B2-B973-AB49E6F5DA82}" type="presParOf" srcId="{16C5B3DC-3F90-45D0-A77F-21234DF2840B}" destId="{705CB825-3C3D-455B-8B27-E496536C1301}" srcOrd="2" destOrd="0" presId="urn:microsoft.com/office/officeart/2005/8/layout/orgChart1"/>
    <dgm:cxn modelId="{5FC296BD-3D39-4C23-AA18-8C9D66A31354}" type="presParOf" srcId="{89AC2B5F-945D-4592-9849-EBC3AA8234BD}" destId="{CC338796-CF35-497A-B9B0-45FB06AA65A0}" srcOrd="4" destOrd="0" presId="urn:microsoft.com/office/officeart/2005/8/layout/orgChart1"/>
    <dgm:cxn modelId="{91E151D3-5062-4403-879F-3593CBE5B2BA}" type="presParOf" srcId="{89AC2B5F-945D-4592-9849-EBC3AA8234BD}" destId="{BF432684-55FF-44F2-B437-C1251F05A6F7}" srcOrd="5" destOrd="0" presId="urn:microsoft.com/office/officeart/2005/8/layout/orgChart1"/>
    <dgm:cxn modelId="{63828D73-411B-4F54-BE82-4E988A214812}" type="presParOf" srcId="{BF432684-55FF-44F2-B437-C1251F05A6F7}" destId="{A732BF0C-AB87-43BD-BEB1-676A7E2B39EC}" srcOrd="0" destOrd="0" presId="urn:microsoft.com/office/officeart/2005/8/layout/orgChart1"/>
    <dgm:cxn modelId="{D71051AC-CC65-4C8B-9F39-BA1110AA60DB}" type="presParOf" srcId="{A732BF0C-AB87-43BD-BEB1-676A7E2B39EC}" destId="{2FDFF856-3C30-4346-8BD1-76B3C461A923}" srcOrd="0" destOrd="0" presId="urn:microsoft.com/office/officeart/2005/8/layout/orgChart1"/>
    <dgm:cxn modelId="{7CBCB92D-24B4-4222-9726-52732CF352F7}" type="presParOf" srcId="{A732BF0C-AB87-43BD-BEB1-676A7E2B39EC}" destId="{8B6AAE02-0AE3-40A9-A103-66EB426A8000}" srcOrd="1" destOrd="0" presId="urn:microsoft.com/office/officeart/2005/8/layout/orgChart1"/>
    <dgm:cxn modelId="{16D82822-9FEE-4194-B2B6-33C9A8FCCCA5}" type="presParOf" srcId="{BF432684-55FF-44F2-B437-C1251F05A6F7}" destId="{6F32A38B-D7D3-4866-905B-1DA9096844F1}" srcOrd="1" destOrd="0" presId="urn:microsoft.com/office/officeart/2005/8/layout/orgChart1"/>
    <dgm:cxn modelId="{9D04EC9D-661F-4C13-B266-3BCF4DFC5036}" type="presParOf" srcId="{BF432684-55FF-44F2-B437-C1251F05A6F7}" destId="{85031967-F2A6-4B0F-9E3B-339CF3DEEA6D}" srcOrd="2" destOrd="0" presId="urn:microsoft.com/office/officeart/2005/8/layout/orgChart1"/>
    <dgm:cxn modelId="{7B41209A-E4A8-4558-9726-D5EAAA5089F4}" type="presParOf" srcId="{89AC2B5F-945D-4592-9849-EBC3AA8234BD}" destId="{6D18319E-DA61-41C9-85E1-B0040D3EB988}" srcOrd="6" destOrd="0" presId="urn:microsoft.com/office/officeart/2005/8/layout/orgChart1"/>
    <dgm:cxn modelId="{16A028DA-EBC2-4EC1-8F01-639C665437FB}" type="presParOf" srcId="{89AC2B5F-945D-4592-9849-EBC3AA8234BD}" destId="{E070B529-2CFA-482F-8E32-AE782EE2B2AF}" srcOrd="7" destOrd="0" presId="urn:microsoft.com/office/officeart/2005/8/layout/orgChart1"/>
    <dgm:cxn modelId="{0B7D29D5-182F-4451-BE15-0D126F0ACB43}" type="presParOf" srcId="{E070B529-2CFA-482F-8E32-AE782EE2B2AF}" destId="{8686A27D-80CB-443C-BD34-2C388770CE49}" srcOrd="0" destOrd="0" presId="urn:microsoft.com/office/officeart/2005/8/layout/orgChart1"/>
    <dgm:cxn modelId="{45BBAD33-2D66-4442-B6F3-6232796ED8E1}" type="presParOf" srcId="{8686A27D-80CB-443C-BD34-2C388770CE49}" destId="{23B2B70C-DDAA-4612-998E-C70ABAB72CC2}" srcOrd="0" destOrd="0" presId="urn:microsoft.com/office/officeart/2005/8/layout/orgChart1"/>
    <dgm:cxn modelId="{09E8C01E-5F47-4242-9E5B-8F3C4D132BE3}" type="presParOf" srcId="{8686A27D-80CB-443C-BD34-2C388770CE49}" destId="{CC4A2D1C-23C6-4F68-9742-6F2A204728B8}" srcOrd="1" destOrd="0" presId="urn:microsoft.com/office/officeart/2005/8/layout/orgChart1"/>
    <dgm:cxn modelId="{4F12985D-7831-4225-8BD7-CF5C6EAFDC18}" type="presParOf" srcId="{E070B529-2CFA-482F-8E32-AE782EE2B2AF}" destId="{157E805E-61F4-42BC-BAEF-216ADE98086B}" srcOrd="1" destOrd="0" presId="urn:microsoft.com/office/officeart/2005/8/layout/orgChart1"/>
    <dgm:cxn modelId="{79670511-7D97-4CE4-AEE3-67D751CCC95C}" type="presParOf" srcId="{E070B529-2CFA-482F-8E32-AE782EE2B2AF}" destId="{34C853A3-616E-42BC-A749-F2D317784B36}" srcOrd="2" destOrd="0" presId="urn:microsoft.com/office/officeart/2005/8/layout/orgChart1"/>
    <dgm:cxn modelId="{E7D03435-36E2-43FF-9281-3294E99BB7A3}" type="presParOf" srcId="{89AC2B5F-945D-4592-9849-EBC3AA8234BD}" destId="{05E10162-6B73-45DE-A273-C8A8D7F9A570}" srcOrd="8" destOrd="0" presId="urn:microsoft.com/office/officeart/2005/8/layout/orgChart1"/>
    <dgm:cxn modelId="{90A87647-965F-4142-A5EA-08227D5DD7C0}" type="presParOf" srcId="{89AC2B5F-945D-4592-9849-EBC3AA8234BD}" destId="{34D366D7-796D-4F58-8D86-031070097D59}" srcOrd="9" destOrd="0" presId="urn:microsoft.com/office/officeart/2005/8/layout/orgChart1"/>
    <dgm:cxn modelId="{8CB9008D-4B71-4B55-B6F1-611734F95F78}" type="presParOf" srcId="{34D366D7-796D-4F58-8D86-031070097D59}" destId="{4199693E-B7D9-4AC6-B32C-38DECFB6D98E}" srcOrd="0" destOrd="0" presId="urn:microsoft.com/office/officeart/2005/8/layout/orgChart1"/>
    <dgm:cxn modelId="{01F4CCA8-5566-4260-8323-3B31CBEB754A}" type="presParOf" srcId="{4199693E-B7D9-4AC6-B32C-38DECFB6D98E}" destId="{43352B74-2E8D-4776-80B7-BA9716C9B116}" srcOrd="0" destOrd="0" presId="urn:microsoft.com/office/officeart/2005/8/layout/orgChart1"/>
    <dgm:cxn modelId="{0609F7EB-BADC-498F-9B09-36899076BB9E}" type="presParOf" srcId="{4199693E-B7D9-4AC6-B32C-38DECFB6D98E}" destId="{B460D36E-A1A7-4C65-B48F-C3F5997DF620}" srcOrd="1" destOrd="0" presId="urn:microsoft.com/office/officeart/2005/8/layout/orgChart1"/>
    <dgm:cxn modelId="{E6E7A4DB-F200-41D4-AEBE-1ABF2306CD19}" type="presParOf" srcId="{34D366D7-796D-4F58-8D86-031070097D59}" destId="{4E5858F5-811A-436B-9462-600519E9EA1A}" srcOrd="1" destOrd="0" presId="urn:microsoft.com/office/officeart/2005/8/layout/orgChart1"/>
    <dgm:cxn modelId="{7D58D426-D5BA-4A7C-BDE6-5ECFDC55E06E}" type="presParOf" srcId="{34D366D7-796D-4F58-8D86-031070097D59}" destId="{B993F92A-9AD7-4B98-9484-02F11C3DE639}" srcOrd="2" destOrd="0" presId="urn:microsoft.com/office/officeart/2005/8/layout/orgChart1"/>
    <dgm:cxn modelId="{433D461E-F789-453C-AF71-506603D5C4D9}" type="presParOf" srcId="{3B14F2BE-37B2-4090-8500-DF9B18034A87}" destId="{AB16171A-C7EB-426F-B86F-64D074F35793}" srcOrd="2" destOrd="0" presId="urn:microsoft.com/office/officeart/2005/8/layout/orgChart1"/>
    <dgm:cxn modelId="{0FA5DCDA-0CBA-442D-89CE-1BCEE2E9C083}" type="presParOf" srcId="{AB16171A-C7EB-426F-B86F-64D074F35793}" destId="{5F686869-F87D-473D-A827-5DF2F3A9F7AD}" srcOrd="0" destOrd="0" presId="urn:microsoft.com/office/officeart/2005/8/layout/orgChart1"/>
    <dgm:cxn modelId="{A15B0EDB-5484-4B5B-88B2-BAA7E145A888}" type="presParOf" srcId="{AB16171A-C7EB-426F-B86F-64D074F35793}" destId="{65E52F89-EE8A-48DF-8BC3-F3B7119D3DD5}" srcOrd="1" destOrd="0" presId="urn:microsoft.com/office/officeart/2005/8/layout/orgChart1"/>
    <dgm:cxn modelId="{4C4E9637-3C8D-4C44-AD68-E2D298445CFC}" type="presParOf" srcId="{65E52F89-EE8A-48DF-8BC3-F3B7119D3DD5}" destId="{6DB1064A-D7F4-411F-8D19-64D189839D43}" srcOrd="0" destOrd="0" presId="urn:microsoft.com/office/officeart/2005/8/layout/orgChart1"/>
    <dgm:cxn modelId="{9CE1DE34-1D84-4DD3-891C-4D421BBEC5D8}" type="presParOf" srcId="{6DB1064A-D7F4-411F-8D19-64D189839D43}" destId="{A34A92DF-44E0-456C-BAA5-83CD677FD844}" srcOrd="0" destOrd="0" presId="urn:microsoft.com/office/officeart/2005/8/layout/orgChart1"/>
    <dgm:cxn modelId="{412A3960-A149-46BA-A1F0-AB0FFBF77044}" type="presParOf" srcId="{6DB1064A-D7F4-411F-8D19-64D189839D43}" destId="{B8BF6A63-64B9-49AC-8CFC-FB3998420626}" srcOrd="1" destOrd="0" presId="urn:microsoft.com/office/officeart/2005/8/layout/orgChart1"/>
    <dgm:cxn modelId="{F3B4E8D9-C3C7-421C-83B2-30352B13C5EF}" type="presParOf" srcId="{65E52F89-EE8A-48DF-8BC3-F3B7119D3DD5}" destId="{8AFC4E73-E6D2-40C6-8207-36CEFEC9095E}" srcOrd="1" destOrd="0" presId="urn:microsoft.com/office/officeart/2005/8/layout/orgChart1"/>
    <dgm:cxn modelId="{E6B3465D-7938-408C-AA7D-E767C4D03FAC}" type="presParOf" srcId="{65E52F89-EE8A-48DF-8BC3-F3B7119D3DD5}" destId="{3C1A5E10-650C-4676-88F8-AAE1DD7EED49}" srcOrd="2" destOrd="0" presId="urn:microsoft.com/office/officeart/2005/8/layout/orgChart1"/>
    <dgm:cxn modelId="{B28ACC0D-ACBA-4B3E-98CB-3494678381B3}" type="presParOf" srcId="{21ED2CC1-8CAA-428B-9D1D-40934CFF2AA5}" destId="{649243A7-BCDF-47A2-A095-AB2D9EC4430A}" srcOrd="1" destOrd="0" presId="urn:microsoft.com/office/officeart/2005/8/layout/orgChart1"/>
    <dgm:cxn modelId="{EB1F1C5E-4273-44D0-92CF-9604FF7BB28E}" type="presParOf" srcId="{649243A7-BCDF-47A2-A095-AB2D9EC4430A}" destId="{CB5BC019-405A-43D2-9034-156C5770FD2B}" srcOrd="0" destOrd="0" presId="urn:microsoft.com/office/officeart/2005/8/layout/orgChart1"/>
    <dgm:cxn modelId="{1D639DB1-5418-4861-9559-FC3ED9153BBB}" type="presParOf" srcId="{CB5BC019-405A-43D2-9034-156C5770FD2B}" destId="{FD43B9AD-CC44-4882-87A9-29F5F8B96536}" srcOrd="0" destOrd="0" presId="urn:microsoft.com/office/officeart/2005/8/layout/orgChart1"/>
    <dgm:cxn modelId="{E388ED4E-1B4A-4512-A851-60AF30878686}" type="presParOf" srcId="{CB5BC019-405A-43D2-9034-156C5770FD2B}" destId="{ACDDC9CD-FE2E-4B87-AA88-DB91E071DE84}" srcOrd="1" destOrd="0" presId="urn:microsoft.com/office/officeart/2005/8/layout/orgChart1"/>
    <dgm:cxn modelId="{7C088506-BBDC-48A8-9EB8-D1AA58069225}" type="presParOf" srcId="{649243A7-BCDF-47A2-A095-AB2D9EC4430A}" destId="{F5670DFE-20D0-46A6-ABDC-45560D835B91}" srcOrd="1" destOrd="0" presId="urn:microsoft.com/office/officeart/2005/8/layout/orgChart1"/>
    <dgm:cxn modelId="{4DC8A9FD-A376-4C38-BE6E-CC5FBB9E8C80}" type="presParOf" srcId="{649243A7-BCDF-47A2-A095-AB2D9EC4430A}" destId="{11E15A3D-5D82-4867-BABA-D220860874F5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686869-F87D-473D-A827-5DF2F3A9F7AD}">
      <dsp:nvSpPr>
        <dsp:cNvPr id="0" name=""/>
        <dsp:cNvSpPr/>
      </dsp:nvSpPr>
      <dsp:spPr>
        <a:xfrm>
          <a:off x="5887770" y="1896070"/>
          <a:ext cx="208229" cy="912241"/>
        </a:xfrm>
        <a:custGeom>
          <a:avLst/>
          <a:gdLst/>
          <a:ahLst/>
          <a:cxnLst/>
          <a:rect l="0" t="0" r="0" b="0"/>
          <a:pathLst>
            <a:path>
              <a:moveTo>
                <a:pt x="196878" y="0"/>
              </a:moveTo>
              <a:lnTo>
                <a:pt x="196878" y="862515"/>
              </a:lnTo>
              <a:lnTo>
                <a:pt x="0" y="862515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E10162-6B73-45DE-A273-C8A8D7F9A570}">
      <dsp:nvSpPr>
        <dsp:cNvPr id="0" name=""/>
        <dsp:cNvSpPr/>
      </dsp:nvSpPr>
      <dsp:spPr>
        <a:xfrm>
          <a:off x="6096000" y="1896070"/>
          <a:ext cx="5096150" cy="1824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151"/>
              </a:lnTo>
              <a:lnTo>
                <a:pt x="4537579" y="1528151"/>
              </a:lnTo>
              <a:lnTo>
                <a:pt x="4537579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18319E-DA61-41C9-85E1-B0040D3EB988}">
      <dsp:nvSpPr>
        <dsp:cNvPr id="0" name=""/>
        <dsp:cNvSpPr/>
      </dsp:nvSpPr>
      <dsp:spPr>
        <a:xfrm>
          <a:off x="6096000" y="1896070"/>
          <a:ext cx="2696557" cy="18244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528151"/>
              </a:lnTo>
              <a:lnTo>
                <a:pt x="2268789" y="1528151"/>
              </a:lnTo>
              <a:lnTo>
                <a:pt x="2268789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338796-CF35-497A-B9B0-45FB06AA65A0}">
      <dsp:nvSpPr>
        <dsp:cNvPr id="0" name=""/>
        <dsp:cNvSpPr/>
      </dsp:nvSpPr>
      <dsp:spPr>
        <a:xfrm>
          <a:off x="6096000" y="1896070"/>
          <a:ext cx="296964" cy="1824483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4646C51-6CCE-477B-ACBD-ECC11BB708FA}">
      <dsp:nvSpPr>
        <dsp:cNvPr id="0" name=""/>
        <dsp:cNvSpPr/>
      </dsp:nvSpPr>
      <dsp:spPr>
        <a:xfrm>
          <a:off x="3864596" y="1896070"/>
          <a:ext cx="2231403" cy="1824483"/>
        </a:xfrm>
        <a:custGeom>
          <a:avLst/>
          <a:gdLst/>
          <a:ahLst/>
          <a:cxnLst/>
          <a:rect l="0" t="0" r="0" b="0"/>
          <a:pathLst>
            <a:path>
              <a:moveTo>
                <a:pt x="2268789" y="0"/>
              </a:moveTo>
              <a:lnTo>
                <a:pt x="2268789" y="1528151"/>
              </a:lnTo>
              <a:lnTo>
                <a:pt x="0" y="1528151"/>
              </a:lnTo>
              <a:lnTo>
                <a:pt x="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BDAED4-2F81-42B2-8C1E-02DE89A307AE}">
      <dsp:nvSpPr>
        <dsp:cNvPr id="0" name=""/>
        <dsp:cNvSpPr/>
      </dsp:nvSpPr>
      <dsp:spPr>
        <a:xfrm>
          <a:off x="1168039" y="1896070"/>
          <a:ext cx="4927960" cy="1824483"/>
        </a:xfrm>
        <a:custGeom>
          <a:avLst/>
          <a:gdLst/>
          <a:ahLst/>
          <a:cxnLst/>
          <a:rect l="0" t="0" r="0" b="0"/>
          <a:pathLst>
            <a:path>
              <a:moveTo>
                <a:pt x="4537579" y="0"/>
              </a:moveTo>
              <a:lnTo>
                <a:pt x="4537579" y="1528151"/>
              </a:lnTo>
              <a:lnTo>
                <a:pt x="0" y="1528151"/>
              </a:lnTo>
              <a:lnTo>
                <a:pt x="0" y="1725030"/>
              </a:lnTo>
            </a:path>
          </a:pathLst>
        </a:custGeom>
        <a:noFill/>
        <a:ln w="12700" cap="flat" cmpd="sng" algn="ctr">
          <a:solidFill>
            <a:srgbClr val="44546A">
              <a:shade val="6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CA37EA9-F6DB-4AE9-810F-05DAD8B1EF36}">
      <dsp:nvSpPr>
        <dsp:cNvPr id="0" name=""/>
        <dsp:cNvSpPr/>
      </dsp:nvSpPr>
      <dsp:spPr>
        <a:xfrm>
          <a:off x="5104432" y="904502"/>
          <a:ext cx="198313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415" tIns="18415" rIns="18415" bIns="18415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Voorzitter</a:t>
          </a:r>
          <a:endParaRPr lang="en-US" sz="29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Erik</a:t>
          </a:r>
          <a:endParaRPr lang="en-BE" sz="24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104432" y="904502"/>
        <a:ext cx="1983134" cy="991567"/>
      </dsp:txXfrm>
    </dsp:sp>
    <dsp:sp modelId="{E57E5030-02DF-4AC7-8EAF-35374C78A98D}">
      <dsp:nvSpPr>
        <dsp:cNvPr id="0" name=""/>
        <dsp:cNvSpPr/>
      </dsp:nvSpPr>
      <dsp:spPr>
        <a:xfrm>
          <a:off x="8281" y="3720553"/>
          <a:ext cx="231951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Admin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i="0" u="none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Cindy</a:t>
          </a:r>
          <a:r>
            <a:rPr lang="en-US" sz="18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/Marcel/Jerome</a:t>
          </a:r>
          <a:endParaRPr lang="en-BE" sz="18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8281" y="3720553"/>
        <a:ext cx="2319514" cy="991567"/>
      </dsp:txXfrm>
    </dsp:sp>
    <dsp:sp modelId="{8770C24C-CF1A-4C64-B30F-365B25D78B49}">
      <dsp:nvSpPr>
        <dsp:cNvPr id="0" name=""/>
        <dsp:cNvSpPr/>
      </dsp:nvSpPr>
      <dsp:spPr>
        <a:xfrm>
          <a:off x="2744254" y="3720553"/>
          <a:ext cx="224068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Operations</a:t>
          </a: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Emiel/Juergen/ Patrick/Marc</a:t>
          </a:r>
          <a:endParaRPr lang="en-BE" sz="18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2744254" y="3720553"/>
        <a:ext cx="2240684" cy="991567"/>
      </dsp:txXfrm>
    </dsp:sp>
    <dsp:sp modelId="{2FDFF856-3C30-4346-8BD1-76B3C461A923}">
      <dsp:nvSpPr>
        <dsp:cNvPr id="0" name=""/>
        <dsp:cNvSpPr/>
      </dsp:nvSpPr>
      <dsp:spPr>
        <a:xfrm>
          <a:off x="5401397" y="3720553"/>
          <a:ext cx="198313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Communicatie</a:t>
          </a:r>
          <a:endParaRPr lang="en-US" sz="25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Johan</a:t>
          </a:r>
          <a:endParaRPr lang="en-BE" sz="18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5401397" y="3720553"/>
        <a:ext cx="1983134" cy="991567"/>
      </dsp:txXfrm>
    </dsp:sp>
    <dsp:sp modelId="{23B2B70C-DDAA-4612-998E-C70ABAB72CC2}">
      <dsp:nvSpPr>
        <dsp:cNvPr id="0" name=""/>
        <dsp:cNvSpPr/>
      </dsp:nvSpPr>
      <dsp:spPr>
        <a:xfrm>
          <a:off x="7800990" y="3720553"/>
          <a:ext cx="198313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Sportieve</a:t>
          </a:r>
          <a:r>
            <a:rPr lang="en-US" sz="25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25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cel</a:t>
          </a:r>
          <a:endParaRPr lang="en-BE" sz="25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Nico/Joeri/TVJO</a:t>
          </a:r>
        </a:p>
      </dsp:txBody>
      <dsp:txXfrm>
        <a:off x="7800990" y="3720553"/>
        <a:ext cx="1983134" cy="991567"/>
      </dsp:txXfrm>
    </dsp:sp>
    <dsp:sp modelId="{43352B74-2E8D-4776-80B7-BA9716C9B116}">
      <dsp:nvSpPr>
        <dsp:cNvPr id="0" name=""/>
        <dsp:cNvSpPr/>
      </dsp:nvSpPr>
      <dsp:spPr>
        <a:xfrm>
          <a:off x="10200583" y="3720553"/>
          <a:ext cx="198313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Jeugdwerking</a:t>
          </a:r>
          <a:endParaRPr lang="en-US" sz="25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Stefan</a:t>
          </a:r>
          <a:endParaRPr lang="en-BE" sz="18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10200583" y="3720553"/>
        <a:ext cx="1983134" cy="991567"/>
      </dsp:txXfrm>
    </dsp:sp>
    <dsp:sp modelId="{A34A92DF-44E0-456C-BAA5-83CD677FD844}">
      <dsp:nvSpPr>
        <dsp:cNvPr id="0" name=""/>
        <dsp:cNvSpPr/>
      </dsp:nvSpPr>
      <dsp:spPr>
        <a:xfrm>
          <a:off x="3904636" y="2312528"/>
          <a:ext cx="1983134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955" tIns="20955" rIns="20955" bIns="20955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Algemeen</a:t>
          </a:r>
          <a:r>
            <a:rPr lang="en-US" sz="33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33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bestuur</a:t>
          </a:r>
          <a:endParaRPr lang="en-BE" sz="33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3904636" y="2312528"/>
        <a:ext cx="1983134" cy="991567"/>
      </dsp:txXfrm>
    </dsp:sp>
    <dsp:sp modelId="{FD43B9AD-CC44-4882-87A9-29F5F8B96536}">
      <dsp:nvSpPr>
        <dsp:cNvPr id="0" name=""/>
        <dsp:cNvSpPr/>
      </dsp:nvSpPr>
      <dsp:spPr>
        <a:xfrm>
          <a:off x="7504025" y="904502"/>
          <a:ext cx="4521388" cy="991567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6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Raad</a:t>
          </a:r>
          <a:r>
            <a:rPr lang="en-US" sz="2600" b="1" kern="1200" dirty="0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 van </a:t>
          </a:r>
          <a:r>
            <a:rPr lang="en-US" sz="2600" b="1" kern="1200" dirty="0" err="1">
              <a:solidFill>
                <a:srgbClr val="44546A">
                  <a:hueOff val="0"/>
                  <a:satOff val="0"/>
                  <a:lumOff val="0"/>
                  <a:alphaOff val="0"/>
                </a:srgbClr>
              </a:solidFill>
              <a:latin typeface="Calibri" panose="020F0502020204030204"/>
              <a:ea typeface="+mn-ea"/>
              <a:cs typeface="+mn-cs"/>
            </a:rPr>
            <a:t>bestuur</a:t>
          </a:r>
          <a:endParaRPr lang="en-US" sz="2600" b="1" kern="1200" dirty="0">
            <a:solidFill>
              <a:srgbClr val="44546A">
                <a:hueOff val="0"/>
                <a:satOff val="0"/>
                <a:lumOff val="0"/>
                <a:alphaOff val="0"/>
              </a:srgbClr>
            </a:solidFill>
            <a:latin typeface="Calibri" panose="020F0502020204030204"/>
            <a:ea typeface="+mn-ea"/>
            <a:cs typeface="+mn-cs"/>
          </a:endParaRPr>
        </a:p>
      </dsp:txBody>
      <dsp:txXfrm>
        <a:off x="7504025" y="904502"/>
        <a:ext cx="4521388" cy="9915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68339" cy="356768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8506" y="0"/>
            <a:ext cx="4068339" cy="356768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200D12B8-D73E-409D-970C-A8150BF914CD}" type="datetimeFigureOut">
              <a:rPr lang="en-BE" smtClean="0"/>
              <a:t>10/08/2026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8848" y="3418067"/>
            <a:ext cx="7510780" cy="2796599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745708"/>
            <a:ext cx="4068339" cy="356767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8506" y="6745708"/>
            <a:ext cx="4068339" cy="356767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ED44F4C9-0483-41FF-BBFD-346FBBF2098D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673681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44F4C9-0483-41FF-BBFD-346FBBF2098D}" type="slidenum">
              <a:rPr lang="en-BE" smtClean="0"/>
              <a:t>15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23078545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363E70-9020-4D0A-B60D-05A216C9B6CF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518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2026 extra terrein</a:t>
            </a:r>
          </a:p>
          <a:p>
            <a:r>
              <a:rPr lang="nl-BE" dirty="0"/>
              <a:t>2026 overdekte staanplaatsen</a:t>
            </a:r>
          </a:p>
          <a:p>
            <a:r>
              <a:rPr lang="nl-BE" dirty="0"/>
              <a:t>2028 extra terrein</a:t>
            </a:r>
          </a:p>
          <a:p>
            <a:r>
              <a:rPr lang="nl-BE" dirty="0"/>
              <a:t>2026 kantine</a:t>
            </a:r>
          </a:p>
          <a:p>
            <a:endParaRPr lang="nl-BE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363E70-9020-4D0A-B60D-05A216C9B6CF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02664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1C2FA-CFA8-04BE-00DF-716479AE7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B9CB90DC-63BD-2CA2-3F91-132B73C04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2D079C7-1CAF-4F40-711E-224DE0049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2026 extra terrein</a:t>
            </a:r>
          </a:p>
          <a:p>
            <a:r>
              <a:rPr lang="nl-BE" dirty="0"/>
              <a:t>2026 overdekte staanplaatsen</a:t>
            </a:r>
          </a:p>
          <a:p>
            <a:r>
              <a:rPr lang="nl-BE" dirty="0"/>
              <a:t>2028 extra terrein</a:t>
            </a:r>
          </a:p>
          <a:p>
            <a:r>
              <a:rPr lang="nl-BE" dirty="0"/>
              <a:t>2026 kantine</a:t>
            </a:r>
          </a:p>
          <a:p>
            <a:endParaRPr lang="nl-BE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BF584A7-A529-C349-CC4F-173D9A3442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363E70-9020-4D0A-B60D-05A216C9B6CF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97720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367603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2351073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910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56113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45674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12313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656807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066607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83292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3927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351854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293618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1692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0878919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318193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79288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BEB2-1CFC-4999-9E1B-757BE951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6814-FBDE-4471-83D9-0C7F7687A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4B505-A27F-4FC1-A997-093EA6D4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5AA48-B1A3-4AF7-8F4E-4335AB29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B24CB-6E7A-4A5A-8C37-2192F513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88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9416792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89BEB2-1CFC-4999-9E1B-757BE951CF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B16814-FBDE-4471-83D9-0C7F7687A3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4B505-A27F-4FC1-A997-093EA6D4E5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B5AA48-B1A3-4AF7-8F4E-4335AB293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B24CB-6E7A-4A5A-8C37-2192F5135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9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3F89E-A753-4F02-AF7E-0AC121A00C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8E78A5-75E4-4006-815B-5E45554FB8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66FA8-E661-462B-BA5B-8C78D7842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A569B9-6107-4B5A-85A3-38797B059F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D5CC0-C9A3-4A73-9F44-EADFEB8B7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8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B30802-AD5F-4E0A-8905-13466B730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A507D3-82D2-47D0-969A-91B7DEAE77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FA2D9-2F2C-42F2-811A-53FF09356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A6F685-FBE6-4C0B-8F3C-5D7353A753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02328-E35D-477F-B5FE-714CDC21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9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45750-0387-49D1-9C90-84F897D4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3E7463-9F8B-40A7-964A-6FBBFC9ABC5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3282A2-D47C-459F-BB2E-314153C6E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2890BE-646F-456F-B5D1-E9C832A95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3218EE-80AB-47DA-A80E-AE3E3322E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92F532C-F0F4-42C9-B0E8-9A1C59320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12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D1E46-42C7-4C4F-8996-339E1A283C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277D46-2664-466F-B8BE-D051653357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54BB08-D346-49EF-994C-78715D14B6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AE224-B6C7-4906-9BC5-31DEBE003B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459DCEA-4B68-487B-BE7B-DAB8D9F6ACE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97665CD-F8FE-4628-83B5-D9DFE95D4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753BA68-027C-4B8A-9E0F-9EEAE2744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8E7CB9B-ED14-4E5B-AAEB-0060C84D0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28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2AC99-7C2C-4DDD-AE38-53B5F3A75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8ACCE1-ACD0-4064-BD97-57D14C12DB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6C3E5F-FC3B-4468-8231-7402147936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5ED3E4A-2077-4E70-A4C3-0C352CDE1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3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D5BB092-4A65-4ED4-81DF-FA8085735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A099E6-0965-4001-BA3E-70319A72F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3A88F-BF30-4A52-B56B-70A5850F4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4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D8A15-2BBD-4E24-8657-850DCB797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730F54-64D5-4A1C-851B-813EDDE6A2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BF8742-3A73-48E1-92C4-94C561BD5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D88BF9-9515-4808-89B4-A0E616842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98D8C4-4127-4302-9AB0-1B0B8D157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30C7A3-8CD4-4AEC-9E9A-9C1169178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239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8EC165-3A83-4BBA-AADA-57C4C2BDD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2DBFAAA-AA2F-4AE3-A30C-C531AB38F5C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75944D-834E-4183-8F78-185505429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D17924-9506-4286-864C-1894AD0A3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6205B4-C2BD-40CE-969F-DBB9F52EAA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0B0DBD-279E-4896-9A03-0ACE4C47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3626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E97B6-6E6D-4486-8716-042B9BAF3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169222-1492-4E93-A84F-E28BDA962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132F0C-F025-4EE8-AD43-44B39751A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43C56-E818-43B7-B3DF-0CA0364CC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5C4A28-D766-4B1C-8EF0-92BF2D3232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14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40CAC3-2FAF-4D32-9C59-04A8AF35162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BFCAA2-0507-481E-AB07-CADEE5D9C5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B11646-FF02-4147-AC4D-9BA24160C2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473295-6C2E-41DC-9681-4C99279F4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F1E7F-1A1D-4A87-AB36-CCDCE341F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09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8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40129A-5C21-491C-8052-E615C68A5809}" type="datetimeFigureOut">
              <a:rPr lang="nl-BE" smtClean="0"/>
              <a:t>8/10/2026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B83BBCB-ED33-407C-BC4C-D982B7463FE7}" type="slidenum">
              <a:rPr lang="nl-BE" smtClean="0"/>
              <a:t>‹#›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2412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BDD7D-19B7-4554-9DF9-736893C5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A602D-289F-4CA9-9021-7EFCAD86C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2550A-E029-4AB2-BF7F-12C27D85B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EEA85-618F-4735-98C5-F95B7595EC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450D7-5C08-44B6-AD0C-22BBE1422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825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88" r:id="rId2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DBDD7D-19B7-4554-9DF9-736893C50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6A602D-289F-4CA9-9021-7EFCAD86C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2550A-E029-4AB2-BF7F-12C27D85B6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FFEBF-352C-4AB8-A42E-E52ACF6E4F9D}" type="datetimeFigureOut">
              <a:rPr lang="en-US" smtClean="0"/>
              <a:t>10/8/2026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8EEA85-618F-4735-98C5-F95B7595ECF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450D7-5C08-44B6-AD0C-22BBE14224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1822-7D7F-44CE-89A9-B9E58CDC54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536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83" r:id="rId7"/>
    <p:sldLayoutId id="2147483784" r:id="rId8"/>
    <p:sldLayoutId id="2147483785" r:id="rId9"/>
    <p:sldLayoutId id="2147483786" r:id="rId10"/>
    <p:sldLayoutId id="2147483787" r:id="rId11"/>
  </p:sldLayoutIdLst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6" Type="http://schemas.microsoft.com/office/2007/relationships/hdphoto" Target="../media/hdphoto1.wdp"/><Relationship Id="rId11" Type="http://schemas.openxmlformats.org/officeDocument/2006/relationships/image" Target="../media/image22.jpeg"/><Relationship Id="rId5" Type="http://schemas.openxmlformats.org/officeDocument/2006/relationships/image" Target="../media/image19.png"/><Relationship Id="rId10" Type="http://schemas.microsoft.com/office/2007/relationships/hdphoto" Target="../media/hdphoto2.wdp"/><Relationship Id="rId4" Type="http://schemas.openxmlformats.org/officeDocument/2006/relationships/image" Target="../media/image15.jpeg"/><Relationship Id="rId9" Type="http://schemas.openxmlformats.org/officeDocument/2006/relationships/image" Target="../media/image2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18.png"/><Relationship Id="rId4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9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0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42BDDDF-EEB9-4489-A868-C46C3CDAA0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9417" y="2256107"/>
            <a:ext cx="9706721" cy="538616"/>
          </a:xfrm>
        </p:spPr>
        <p:txBody>
          <a:bodyPr>
            <a:noAutofit/>
          </a:bodyPr>
          <a:lstStyle/>
          <a:p>
            <a:r>
              <a:rPr lang="nl-BE" sz="5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Ploegvoorstelling 202</a:t>
            </a:r>
            <a:r>
              <a:rPr lang="en-US" sz="5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5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-202</a:t>
            </a:r>
            <a:r>
              <a:rPr lang="en-US" sz="5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5400" b="1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76444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56351" y="27217"/>
            <a:ext cx="9150227" cy="538616"/>
          </a:xfrm>
        </p:spPr>
        <p:txBody>
          <a:bodyPr>
            <a:noAutofit/>
          </a:bodyPr>
          <a:lstStyle/>
          <a:p>
            <a:r>
              <a:rPr lang="nl-BE" sz="5400" u="sng" dirty="0">
                <a:solidFill>
                  <a:schemeClr val="tx1"/>
                </a:solidFill>
                <a:latin typeface="PT Sans" panose="020B0503020203020204" pitchFamily="34" charset="77"/>
              </a:rPr>
              <a:t>Ploegvoorstelling 202</a:t>
            </a:r>
            <a:r>
              <a:rPr lang="en-US" sz="5400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5400" u="sng" dirty="0">
                <a:solidFill>
                  <a:schemeClr val="tx1"/>
                </a:solidFill>
                <a:latin typeface="PT Sans" panose="020B0503020203020204" pitchFamily="34" charset="77"/>
              </a:rPr>
              <a:t>-202</a:t>
            </a:r>
            <a:r>
              <a:rPr lang="en-US" sz="5400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5400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7600" y="1338468"/>
            <a:ext cx="9585234" cy="4538549"/>
          </a:xfrm>
        </p:spPr>
        <p:txBody>
          <a:bodyPr>
            <a:normAutofit lnSpcReduction="10000"/>
          </a:bodyPr>
          <a:lstStyle/>
          <a:p>
            <a:r>
              <a:rPr lang="en-US" sz="5200" dirty="0"/>
              <a:t>Agenda :</a:t>
            </a:r>
          </a:p>
          <a:p>
            <a:pPr lvl="1"/>
            <a:r>
              <a:rPr lang="en-US" sz="5200" dirty="0"/>
              <a:t>Welkom</a:t>
            </a:r>
          </a:p>
          <a:p>
            <a:pPr lvl="1"/>
            <a:r>
              <a:rPr lang="en-US" sz="5200" dirty="0" err="1"/>
              <a:t>Werking</a:t>
            </a:r>
            <a:r>
              <a:rPr lang="en-US" sz="5200" dirty="0"/>
              <a:t> BUTD</a:t>
            </a:r>
          </a:p>
          <a:p>
            <a:pPr lvl="1"/>
            <a:r>
              <a:rPr lang="en-US" sz="5200" dirty="0" err="1"/>
              <a:t>Jeugdwerking</a:t>
            </a:r>
            <a:endParaRPr lang="en-US" sz="5200" dirty="0"/>
          </a:p>
          <a:p>
            <a:pPr lvl="1"/>
            <a:r>
              <a:rPr lang="en-US" sz="5200" dirty="0" err="1"/>
              <a:t>Voorstelling</a:t>
            </a:r>
            <a:r>
              <a:rPr lang="en-US" sz="5200" dirty="0"/>
              <a:t> kern </a:t>
            </a:r>
          </a:p>
          <a:p>
            <a:pPr lvl="1"/>
            <a:endParaRPr lang="en-US" sz="2800" dirty="0"/>
          </a:p>
          <a:p>
            <a:endParaRPr lang="en-BE" sz="2800" dirty="0"/>
          </a:p>
        </p:txBody>
      </p:sp>
    </p:spTree>
    <p:extLst>
      <p:ext uri="{BB962C8B-B14F-4D97-AF65-F5344CB8AC3E}">
        <p14:creationId xmlns:p14="http://schemas.microsoft.com/office/powerpoint/2010/main" val="1668955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590" y="122583"/>
            <a:ext cx="9150227" cy="538616"/>
          </a:xfrm>
        </p:spPr>
        <p:txBody>
          <a:bodyPr>
            <a:noAutofit/>
          </a:bodyPr>
          <a:lstStyle/>
          <a:p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Ploegvoorstelling 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-202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4000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32" y="741780"/>
            <a:ext cx="5104785" cy="1493668"/>
          </a:xfrm>
        </p:spPr>
        <p:txBody>
          <a:bodyPr>
            <a:normAutofit/>
          </a:bodyPr>
          <a:lstStyle/>
          <a:p>
            <a:r>
              <a:rPr lang="en-BE" sz="2600" dirty="0" err="1"/>
              <a:t>Klusjesdag</a:t>
            </a:r>
            <a:r>
              <a:rPr lang="en-BE" sz="2600" dirty="0"/>
              <a:t> </a:t>
            </a:r>
            <a:r>
              <a:rPr lang="en-BE" sz="2600" dirty="0" err="1"/>
              <a:t>juni</a:t>
            </a:r>
            <a:r>
              <a:rPr lang="en-BE" sz="2600" dirty="0"/>
              <a:t>.</a:t>
            </a:r>
          </a:p>
          <a:p>
            <a:pPr marL="457200" lvl="1" indent="0">
              <a:buNone/>
            </a:pPr>
            <a:endParaRPr lang="en-BE" sz="2600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B0D68-E16E-4D5C-AC1A-286650D0B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61" y="33292"/>
            <a:ext cx="1855432" cy="1493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7D154FC-C658-5F95-E4C1-2BABBA65A419}"/>
              </a:ext>
            </a:extLst>
          </p:cNvPr>
          <p:cNvSpPr txBox="1">
            <a:spLocks/>
          </p:cNvSpPr>
          <p:nvPr/>
        </p:nvSpPr>
        <p:spPr>
          <a:xfrm>
            <a:off x="0" y="5716702"/>
            <a:ext cx="12192000" cy="114129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 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							Dank aan alle helpers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946FAAA-066D-8F52-095A-B304BB5B58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74102" y="1250380"/>
            <a:ext cx="5426015" cy="407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252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590" y="122583"/>
            <a:ext cx="9150227" cy="538616"/>
          </a:xfrm>
        </p:spPr>
        <p:txBody>
          <a:bodyPr>
            <a:noAutofit/>
          </a:bodyPr>
          <a:lstStyle/>
          <a:p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Ploegvoorstelling 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-202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4000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32" y="741780"/>
            <a:ext cx="5104785" cy="1493668"/>
          </a:xfrm>
        </p:spPr>
        <p:txBody>
          <a:bodyPr>
            <a:normAutofit/>
          </a:bodyPr>
          <a:lstStyle/>
          <a:p>
            <a:r>
              <a:rPr lang="en-BE" sz="2600" dirty="0" err="1"/>
              <a:t>Klusjesdag</a:t>
            </a:r>
            <a:r>
              <a:rPr lang="en-US" sz="2600" dirty="0"/>
              <a:t> </a:t>
            </a:r>
            <a:r>
              <a:rPr lang="en-BE" sz="2600" dirty="0" err="1"/>
              <a:t>juni</a:t>
            </a:r>
            <a:r>
              <a:rPr lang="en-BE" sz="2600" dirty="0"/>
              <a:t>.</a:t>
            </a:r>
          </a:p>
          <a:p>
            <a:pPr marL="457200" lvl="1" indent="0">
              <a:buNone/>
            </a:pPr>
            <a:endParaRPr lang="en-BE" sz="2600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B0D68-E16E-4D5C-AC1A-286650D0B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61" y="33292"/>
            <a:ext cx="1855432" cy="1493668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A6637B36-15E2-62B3-ED6D-41636E660B88}"/>
              </a:ext>
            </a:extLst>
          </p:cNvPr>
          <p:cNvSpPr txBox="1">
            <a:spLocks/>
          </p:cNvSpPr>
          <p:nvPr/>
        </p:nvSpPr>
        <p:spPr>
          <a:xfrm>
            <a:off x="0" y="5716702"/>
            <a:ext cx="12192000" cy="114129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 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							Dank aan alle helpers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1A9E51-266F-8952-F703-D5CDC65D2E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6445" y="1319842"/>
            <a:ext cx="5495028" cy="38704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06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2590" y="122583"/>
            <a:ext cx="9150227" cy="538616"/>
          </a:xfrm>
        </p:spPr>
        <p:txBody>
          <a:bodyPr>
            <a:noAutofit/>
          </a:bodyPr>
          <a:lstStyle/>
          <a:p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Ploegvoorstelling 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-202</a:t>
            </a:r>
            <a:r>
              <a:rPr lang="en-US" sz="4000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4000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32" y="741780"/>
            <a:ext cx="5104785" cy="1493668"/>
          </a:xfrm>
        </p:spPr>
        <p:txBody>
          <a:bodyPr>
            <a:normAutofit/>
          </a:bodyPr>
          <a:lstStyle/>
          <a:p>
            <a:r>
              <a:rPr lang="en-US" sz="2600" dirty="0" err="1"/>
              <a:t>Opzetten</a:t>
            </a:r>
            <a:r>
              <a:rPr lang="en-US" sz="2600" dirty="0"/>
              <a:t> WK </a:t>
            </a:r>
            <a:r>
              <a:rPr lang="en-US" sz="2600" dirty="0" err="1"/>
              <a:t>dorp</a:t>
            </a:r>
            <a:r>
              <a:rPr lang="en-BE" sz="2600" dirty="0"/>
              <a:t>.</a:t>
            </a:r>
          </a:p>
          <a:p>
            <a:pPr marL="457200" lvl="1" indent="0">
              <a:buNone/>
            </a:pPr>
            <a:endParaRPr lang="en-BE" sz="2600" dirty="0"/>
          </a:p>
          <a:p>
            <a:pPr lvl="2"/>
            <a:endParaRPr lang="en-US" dirty="0"/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  <a:p>
            <a:endParaRPr lang="en-BE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0B0D68-E16E-4D5C-AC1A-286650D0B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9261" y="33292"/>
            <a:ext cx="1855432" cy="149366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306FC10-B242-F882-4AD5-66512C80899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6188" y="1824262"/>
            <a:ext cx="3682031" cy="3209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8661F9C-0F34-02A7-97D4-6639E4588A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8166" y="1824262"/>
            <a:ext cx="3682032" cy="3209475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EB975848-FC85-234A-18DC-883EFBF768D9}"/>
              </a:ext>
            </a:extLst>
          </p:cNvPr>
          <p:cNvSpPr txBox="1">
            <a:spLocks/>
          </p:cNvSpPr>
          <p:nvPr/>
        </p:nvSpPr>
        <p:spPr>
          <a:xfrm>
            <a:off x="0" y="5716702"/>
            <a:ext cx="12192000" cy="1141298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 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							Dank aan alle helpers</a:t>
            </a:r>
          </a:p>
        </p:txBody>
      </p:sp>
    </p:spTree>
    <p:extLst>
      <p:ext uri="{BB962C8B-B14F-4D97-AF65-F5344CB8AC3E}">
        <p14:creationId xmlns:p14="http://schemas.microsoft.com/office/powerpoint/2010/main" val="2170894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018" y="1593870"/>
            <a:ext cx="10591059" cy="2815433"/>
          </a:xfrm>
        </p:spPr>
        <p:txBody>
          <a:bodyPr>
            <a:noAutofit/>
          </a:bodyPr>
          <a:lstStyle/>
          <a:p>
            <a: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  <a:t>        </a:t>
            </a:r>
            <a:r>
              <a:rPr lang="nl-BE" sz="4400" dirty="0">
                <a:solidFill>
                  <a:schemeClr val="tx1"/>
                </a:solidFill>
                <a:latin typeface="PT Sans" panose="020B0503020203020204" pitchFamily="34" charset="77"/>
              </a:rPr>
              <a:t>  </a:t>
            </a:r>
            <a:r>
              <a:rPr lang="nl-BE" sz="4000" dirty="0">
                <a:solidFill>
                  <a:schemeClr val="tx1"/>
                </a:solidFill>
                <a:latin typeface="PT Sans" panose="020B0503020203020204" pitchFamily="34" charset="77"/>
              </a:rPr>
              <a:t>  </a:t>
            </a: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        BOUTERSEM UNITED</a:t>
            </a:r>
            <a:b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</a:b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                                     =</a:t>
            </a:r>
            <a:b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</a:b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Het </a:t>
            </a:r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team</a:t>
            </a: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 met een </a:t>
            </a:r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visie</a:t>
            </a: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 binnen onze </a:t>
            </a:r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gemeente</a:t>
            </a:r>
            <a:r>
              <a:rPr lang="nl-BE" sz="4000" b="1" dirty="0">
                <a:solidFill>
                  <a:schemeClr val="tx1"/>
                </a:solidFill>
                <a:latin typeface="PT Sans" panose="020B0503020203020204" pitchFamily="34" charset="77"/>
              </a:rPr>
              <a:t> !</a:t>
            </a:r>
            <a:b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</a:br>
            <a:endParaRPr lang="nl-BE" sz="3200" dirty="0">
              <a:solidFill>
                <a:srgbClr val="518F46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47326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4299" y="1549871"/>
            <a:ext cx="11197701" cy="2815433"/>
          </a:xfrm>
        </p:spPr>
        <p:txBody>
          <a:bodyPr>
            <a:noAutofit/>
          </a:bodyPr>
          <a:lstStyle/>
          <a:p>
            <a:pPr lvl="0" defTabSz="914400" eaLnBrk="0" fontAlgn="base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</a:pPr>
            <a: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  <a:t>                                 </a:t>
            </a:r>
            <a:b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</a:br>
            <a:r>
              <a:rPr lang="en-US" altLang="LID4096" sz="3200" b="1" u="sng" dirty="0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G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eduld</a:t>
            </a:r>
            <a:r>
              <a:rPr lang="en-BE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: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jeugd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is de basis –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Ideale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mix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jeugd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en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ervaring</a:t>
            </a:r>
            <a:b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altLang="LID4096" sz="3200" b="1" u="sng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O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pleiding</a:t>
            </a:r>
            <a:r>
              <a:rPr lang="en-BE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: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progressie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resultaat</a:t>
            </a:r>
            <a:b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altLang="LID4096" sz="3200" b="1" u="sng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A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ttractief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voetbal</a:t>
            </a:r>
            <a:r>
              <a:rPr lang="en-BE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: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met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herkenbaar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systeem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.</a:t>
            </a:r>
            <a:b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</a:br>
            <a:r>
              <a:rPr lang="en-US" altLang="LID4096" sz="3200" b="1" u="sng" dirty="0" err="1">
                <a:solidFill>
                  <a:schemeClr val="tx1"/>
                </a:solidFill>
                <a:latin typeface="Calibri" panose="020F0502020204030204"/>
                <a:ea typeface="+mn-ea"/>
                <a:cs typeface="+mn-cs"/>
              </a:rPr>
              <a:t>L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iefde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voor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het </a:t>
            </a:r>
            <a:r>
              <a:rPr lang="en-US" altLang="LID4096" sz="3200" u="sng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spel</a:t>
            </a:r>
            <a:r>
              <a:rPr lang="en-BE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:</a:t>
            </a:r>
            <a:r>
              <a:rPr lang="en-US" altLang="LID4096" sz="3200" u="sng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teamspirit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</a:t>
            </a:r>
            <a:r>
              <a:rPr lang="en-US" altLang="LID4096" sz="3200" dirty="0" err="1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kameraadschap</a:t>
            </a:r>
            <a:r>
              <a:rPr lang="en-US" altLang="LID4096" sz="3200" dirty="0">
                <a:solidFill>
                  <a:prstClr val="black"/>
                </a:solidFill>
                <a:latin typeface="Calibri" panose="020F0502020204030204"/>
                <a:ea typeface="+mn-ea"/>
                <a:cs typeface="+mn-cs"/>
              </a:rPr>
              <a:t>, respect, Fair Play</a:t>
            </a:r>
            <a:b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</a:br>
            <a:br>
              <a:rPr lang="nl-BE" sz="3200" dirty="0">
                <a:solidFill>
                  <a:srgbClr val="518F46"/>
                </a:solidFill>
                <a:latin typeface="PT Sans" panose="020B0503020203020204" pitchFamily="34" charset="77"/>
              </a:rPr>
            </a:br>
            <a:endParaRPr lang="nl-BE" sz="3200" dirty="0">
              <a:solidFill>
                <a:srgbClr val="518F46"/>
              </a:solidFill>
              <a:latin typeface="PT Sans" panose="020B0503020203020204" pitchFamily="34" charset="77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A7A5B65-62B8-4081-BB44-464C4DE79B66}"/>
              </a:ext>
            </a:extLst>
          </p:cNvPr>
          <p:cNvSpPr txBox="1">
            <a:spLocks/>
          </p:cNvSpPr>
          <p:nvPr/>
        </p:nvSpPr>
        <p:spPr>
          <a:xfrm>
            <a:off x="3138672" y="369485"/>
            <a:ext cx="9150227" cy="53861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8800" dirty="0">
                <a:solidFill>
                  <a:schemeClr val="tx1"/>
                </a:solidFill>
                <a:latin typeface="PT Sans" panose="020B0503020203020204" pitchFamily="34" charset="77"/>
              </a:rPr>
              <a:t>VISIE = </a:t>
            </a:r>
            <a:r>
              <a:rPr lang="nl-BE" sz="8800" u="sng" dirty="0">
                <a:solidFill>
                  <a:schemeClr val="tx1"/>
                </a:solidFill>
                <a:latin typeface="PT Sans" panose="020B0503020203020204" pitchFamily="34" charset="77"/>
              </a:rPr>
              <a:t>GOAL</a:t>
            </a:r>
          </a:p>
          <a:p>
            <a:endParaRPr lang="nl-BE" sz="8800" dirty="0">
              <a:solidFill>
                <a:srgbClr val="518F46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48168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07918" y="-121920"/>
            <a:ext cx="9150227" cy="538616"/>
          </a:xfrm>
        </p:spPr>
        <p:txBody>
          <a:bodyPr>
            <a:noAutofit/>
          </a:bodyPr>
          <a:lstStyle/>
          <a:p>
            <a:r>
              <a:rPr lang="nl-BE" sz="4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Werking BUTD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369" y="1086798"/>
            <a:ext cx="8596668" cy="3880773"/>
          </a:xfrm>
        </p:spPr>
        <p:txBody>
          <a:bodyPr/>
          <a:lstStyle/>
          <a:p>
            <a:pPr lvl="1"/>
            <a:endParaRPr lang="en-US" dirty="0"/>
          </a:p>
          <a:p>
            <a:endParaRPr lang="en-B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7E634A-0ECC-450A-ADF5-DD7DB412CE16}"/>
              </a:ext>
            </a:extLst>
          </p:cNvPr>
          <p:cNvSpPr txBox="1">
            <a:spLocks noChangeArrowheads="1"/>
          </p:cNvSpPr>
          <p:nvPr/>
        </p:nvSpPr>
        <p:spPr>
          <a:xfrm>
            <a:off x="1676400" y="-201225"/>
            <a:ext cx="10515600" cy="4772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en-GB" sz="4000" dirty="0"/>
          </a:p>
          <a:p>
            <a:pPr lvl="1"/>
            <a:r>
              <a:rPr lang="en-US" altLang="en-GB" sz="3600" dirty="0"/>
              <a:t>Eigen </a:t>
            </a:r>
            <a:r>
              <a:rPr lang="en-US" altLang="en-GB" sz="3600" dirty="0" err="1"/>
              <a:t>jeugdwerking</a:t>
            </a:r>
            <a:r>
              <a:rPr lang="en-US" altLang="en-GB" sz="3600" dirty="0"/>
              <a:t> (18 </a:t>
            </a:r>
            <a:r>
              <a:rPr lang="en-US" altLang="en-GB" sz="3600" dirty="0" err="1"/>
              <a:t>ploegen</a:t>
            </a:r>
            <a:r>
              <a:rPr lang="en-US" altLang="en-GB" sz="3600" dirty="0"/>
              <a:t>)</a:t>
            </a:r>
          </a:p>
          <a:p>
            <a:pPr lvl="2">
              <a:spcBef>
                <a:spcPct val="0"/>
              </a:spcBef>
            </a:pPr>
            <a:r>
              <a:rPr lang="nl-BE" altLang="nl-BE" sz="3600" dirty="0"/>
              <a:t>Q-label Foot Pass =  </a:t>
            </a:r>
            <a:r>
              <a:rPr lang="nl-BE" altLang="nl-BE" sz="3600" dirty="0">
                <a:sym typeface="Wingdings" panose="05000000000000000000" pitchFamily="2" charset="2"/>
              </a:rPr>
              <a:t>(</a:t>
            </a:r>
            <a:r>
              <a:rPr lang="en-US" altLang="nl-BE" sz="3600" dirty="0" err="1">
                <a:sym typeface="Wingdings" panose="05000000000000000000" pitchFamily="2" charset="2"/>
              </a:rPr>
              <a:t>bronzen</a:t>
            </a:r>
            <a:r>
              <a:rPr lang="en-BE" altLang="nl-BE" sz="3600" dirty="0">
                <a:sym typeface="Wingdings" panose="05000000000000000000" pitchFamily="2" charset="2"/>
              </a:rPr>
              <a:t> </a:t>
            </a:r>
            <a:r>
              <a:rPr lang="en-BE" altLang="nl-BE" sz="3600" dirty="0" err="1">
                <a:sym typeface="Wingdings" panose="05000000000000000000" pitchFamily="2" charset="2"/>
              </a:rPr>
              <a:t>ster</a:t>
            </a:r>
            <a:r>
              <a:rPr lang="nl-BE" altLang="nl-BE" sz="3600" dirty="0">
                <a:sym typeface="Wingdings" panose="05000000000000000000" pitchFamily="2" charset="2"/>
              </a:rPr>
              <a:t>)</a:t>
            </a:r>
            <a:endParaRPr lang="nl-BE" altLang="nl-BE" sz="3600" dirty="0"/>
          </a:p>
          <a:p>
            <a:pPr lvl="2">
              <a:spcBef>
                <a:spcPct val="0"/>
              </a:spcBef>
            </a:pPr>
            <a:r>
              <a:rPr lang="nl-BE" altLang="nl-BE" sz="3600" dirty="0"/>
              <a:t>Kwaliteitsvolle opleiding:   </a:t>
            </a:r>
          </a:p>
          <a:p>
            <a:pPr lvl="3">
              <a:spcBef>
                <a:spcPct val="0"/>
              </a:spcBef>
            </a:pPr>
            <a:r>
              <a:rPr lang="nl-BE" altLang="nl-BE" sz="3400" dirty="0"/>
              <a:t>Provinciaal niveau</a:t>
            </a:r>
          </a:p>
          <a:p>
            <a:pPr lvl="2"/>
            <a:r>
              <a:rPr lang="en-US" altLang="en-GB" sz="3600" dirty="0"/>
              <a:t>“</a:t>
            </a:r>
            <a:r>
              <a:rPr lang="en-US" altLang="en-GB" sz="3600" dirty="0" err="1"/>
              <a:t>Ontbrekende</a:t>
            </a:r>
            <a:r>
              <a:rPr lang="en-US" altLang="en-GB" sz="3600" dirty="0"/>
              <a:t> </a:t>
            </a:r>
            <a:r>
              <a:rPr lang="en-US" altLang="en-GB" sz="3600" dirty="0" err="1"/>
              <a:t>schakel</a:t>
            </a:r>
            <a:r>
              <a:rPr lang="en-US" altLang="en-GB" sz="3600" dirty="0"/>
              <a:t>” </a:t>
            </a:r>
            <a:r>
              <a:rPr lang="en-US" altLang="en-GB" sz="3600" dirty="0" err="1"/>
              <a:t>tussen</a:t>
            </a:r>
            <a:r>
              <a:rPr lang="en-US" altLang="en-GB" sz="3600" dirty="0"/>
              <a:t> </a:t>
            </a:r>
            <a:r>
              <a:rPr lang="en-US" altLang="en-GB" sz="3600" dirty="0" err="1"/>
              <a:t>jeugd</a:t>
            </a:r>
            <a:r>
              <a:rPr lang="en-US" altLang="en-GB" sz="3600" dirty="0"/>
              <a:t> &amp; A/B</a:t>
            </a:r>
            <a:r>
              <a:rPr lang="en-BE" altLang="en-GB" sz="3600" dirty="0" err="1"/>
              <a:t>eloften</a:t>
            </a:r>
            <a:r>
              <a:rPr lang="en-US" altLang="en-GB" sz="3600" dirty="0"/>
              <a:t>-kern</a:t>
            </a:r>
          </a:p>
          <a:p>
            <a:pPr lvl="2"/>
            <a:r>
              <a:rPr lang="nl-BE" altLang="nl-BE" sz="3600" dirty="0"/>
              <a:t>Jeugdvoetballers opleiden en laten voetballen in Boutersem.</a:t>
            </a:r>
          </a:p>
          <a:p>
            <a:pPr lvl="3"/>
            <a:endParaRPr lang="en-US" altLang="en-GB" sz="4000" dirty="0"/>
          </a:p>
          <a:p>
            <a:pPr lvl="1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GB" altLang="en-GB" sz="4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903EEC-2C95-4FA7-B37C-3EFA7C9ACC27}"/>
              </a:ext>
            </a:extLst>
          </p:cNvPr>
          <p:cNvSpPr txBox="1">
            <a:spLocks/>
          </p:cNvSpPr>
          <p:nvPr/>
        </p:nvSpPr>
        <p:spPr>
          <a:xfrm>
            <a:off x="0" y="5763206"/>
            <a:ext cx="12192000" cy="10947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BOUTERSEM UTD : een uniek project in onze regio en op ons niveau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23 Ploegen in competitie</a:t>
            </a:r>
          </a:p>
        </p:txBody>
      </p:sp>
    </p:spTree>
    <p:extLst>
      <p:ext uri="{BB962C8B-B14F-4D97-AF65-F5344CB8AC3E}">
        <p14:creationId xmlns:p14="http://schemas.microsoft.com/office/powerpoint/2010/main" val="27784948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282" y="54546"/>
            <a:ext cx="9150227" cy="538616"/>
          </a:xfrm>
        </p:spPr>
        <p:txBody>
          <a:bodyPr>
            <a:noAutofit/>
          </a:bodyPr>
          <a:lstStyle/>
          <a:p>
            <a:r>
              <a:rPr lang="nl-BE" sz="4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Werking BUTD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369" y="1086798"/>
            <a:ext cx="8596668" cy="3880773"/>
          </a:xfrm>
        </p:spPr>
        <p:txBody>
          <a:bodyPr/>
          <a:lstStyle/>
          <a:p>
            <a:pPr lvl="1"/>
            <a:endParaRPr lang="en-US" dirty="0"/>
          </a:p>
          <a:p>
            <a:endParaRPr lang="en-B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7E634A-0ECC-450A-ADF5-DD7DB412CE16}"/>
              </a:ext>
            </a:extLst>
          </p:cNvPr>
          <p:cNvSpPr txBox="1">
            <a:spLocks noChangeArrowheads="1"/>
          </p:cNvSpPr>
          <p:nvPr/>
        </p:nvSpPr>
        <p:spPr>
          <a:xfrm>
            <a:off x="2435877" y="769628"/>
            <a:ext cx="10515600" cy="4772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en-GB" sz="1600" dirty="0"/>
          </a:p>
          <a:p>
            <a:pPr lvl="1"/>
            <a:r>
              <a:rPr lang="en-US" altLang="en-GB" sz="3600" dirty="0"/>
              <a:t>Eigen A &amp; B</a:t>
            </a:r>
            <a:r>
              <a:rPr lang="en-BE" altLang="en-GB" sz="3600" dirty="0" err="1"/>
              <a:t>eloften</a:t>
            </a:r>
            <a:r>
              <a:rPr lang="en-US" altLang="en-GB" sz="3600" dirty="0"/>
              <a:t>-kern</a:t>
            </a:r>
          </a:p>
          <a:p>
            <a:pPr lvl="2"/>
            <a:r>
              <a:rPr lang="en-US" altLang="en-GB" sz="3600" dirty="0" err="1"/>
              <a:t>Controle</a:t>
            </a:r>
            <a:r>
              <a:rPr lang="en-US" altLang="en-GB" sz="3600" dirty="0"/>
              <a:t> over </a:t>
            </a:r>
            <a:r>
              <a:rPr lang="en-US" altLang="en-GB" sz="3600" dirty="0" err="1"/>
              <a:t>doorstroming</a:t>
            </a:r>
            <a:endParaRPr lang="en-US" altLang="en-GB" sz="3600" dirty="0"/>
          </a:p>
          <a:p>
            <a:pPr lvl="2"/>
            <a:r>
              <a:rPr lang="en-US" altLang="en-GB" sz="3600" dirty="0" err="1"/>
              <a:t>Toekomst</a:t>
            </a:r>
            <a:r>
              <a:rPr lang="en-US" altLang="en-GB" sz="3600" dirty="0"/>
              <a:t> </a:t>
            </a:r>
            <a:r>
              <a:rPr lang="en-US" altLang="en-GB" sz="3600" dirty="0" err="1"/>
              <a:t>bouwen</a:t>
            </a:r>
            <a:r>
              <a:rPr lang="en-US" altLang="en-GB" sz="3600" dirty="0"/>
              <a:t> met de </a:t>
            </a:r>
            <a:r>
              <a:rPr lang="en-US" altLang="en-GB" sz="3600" dirty="0" err="1"/>
              <a:t>jeugd</a:t>
            </a:r>
            <a:endParaRPr lang="en-US" altLang="en-GB" sz="3600" dirty="0"/>
          </a:p>
          <a:p>
            <a:pPr lvl="2"/>
            <a:r>
              <a:rPr lang="en-US" altLang="en-GB" sz="3600" dirty="0" err="1"/>
              <a:t>Doelstellingen</a:t>
            </a:r>
            <a:r>
              <a:rPr lang="en-US" altLang="en-GB" sz="3600" dirty="0"/>
              <a:t> op </a:t>
            </a:r>
            <a:r>
              <a:rPr lang="en-US" altLang="en-GB" sz="3600" dirty="0" err="1"/>
              <a:t>ons</a:t>
            </a:r>
            <a:r>
              <a:rPr lang="en-US" altLang="en-GB" sz="3600" dirty="0"/>
              <a:t> </a:t>
            </a:r>
            <a:r>
              <a:rPr lang="en-US" altLang="en-GB" sz="3600" dirty="0" err="1"/>
              <a:t>niveau</a:t>
            </a:r>
            <a:endParaRPr lang="en-US" altLang="en-GB" sz="3600" dirty="0"/>
          </a:p>
          <a:p>
            <a:pPr lvl="3"/>
            <a:r>
              <a:rPr lang="en-US" altLang="en-GB" sz="3600" dirty="0"/>
              <a:t>A-</a:t>
            </a:r>
            <a:r>
              <a:rPr lang="en-US" altLang="en-GB" sz="3600" dirty="0" err="1"/>
              <a:t>ploeg</a:t>
            </a:r>
            <a:r>
              <a:rPr lang="en-US" altLang="en-GB" sz="3600" dirty="0"/>
              <a:t> </a:t>
            </a:r>
            <a:r>
              <a:rPr lang="en-US" altLang="en-GB" sz="3600" dirty="0" err="1"/>
              <a:t>promotie</a:t>
            </a:r>
            <a:endParaRPr lang="en-US" altLang="en-GB" sz="3600" dirty="0"/>
          </a:p>
          <a:p>
            <a:pPr lvl="3"/>
            <a:r>
              <a:rPr lang="en-US" altLang="en-GB" sz="3600" dirty="0"/>
              <a:t>B</a:t>
            </a:r>
            <a:r>
              <a:rPr lang="en-BE" altLang="en-GB" sz="3600" dirty="0" err="1"/>
              <a:t>eloften</a:t>
            </a:r>
            <a:r>
              <a:rPr lang="en-US" altLang="en-GB" sz="3600" dirty="0"/>
              <a:t>-</a:t>
            </a:r>
            <a:r>
              <a:rPr lang="en-US" altLang="en-GB" sz="3600" dirty="0" err="1"/>
              <a:t>ploeg</a:t>
            </a:r>
            <a:r>
              <a:rPr lang="en-US" altLang="en-GB" sz="3600" dirty="0"/>
              <a:t> top 5</a:t>
            </a:r>
          </a:p>
          <a:p>
            <a:pPr lvl="3"/>
            <a:endParaRPr lang="en-US" altLang="en-GB" sz="4000" dirty="0"/>
          </a:p>
          <a:p>
            <a:pPr lvl="1"/>
            <a:endParaRPr lang="en-US" altLang="en-GB" sz="4000" dirty="0"/>
          </a:p>
          <a:p>
            <a:pPr lvl="2"/>
            <a:endParaRPr lang="en-US" altLang="en-GB" sz="1600" dirty="0"/>
          </a:p>
          <a:p>
            <a:pPr lvl="2"/>
            <a:endParaRPr lang="en-US" altLang="en-GB" sz="1600" dirty="0"/>
          </a:p>
          <a:p>
            <a:pPr lvl="2"/>
            <a:endParaRPr lang="en-GB" altLang="en-GB" sz="16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DE8E2B9-FF82-EC8F-2375-B0EC0F3E462B}"/>
              </a:ext>
            </a:extLst>
          </p:cNvPr>
          <p:cNvSpPr txBox="1">
            <a:spLocks/>
          </p:cNvSpPr>
          <p:nvPr/>
        </p:nvSpPr>
        <p:spPr>
          <a:xfrm>
            <a:off x="0" y="5763206"/>
            <a:ext cx="12192000" cy="10947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BOUTERSEM UTD : een uniek project in onze regio en op ons niveau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23 Ploegen in competitie</a:t>
            </a:r>
          </a:p>
        </p:txBody>
      </p:sp>
    </p:spTree>
    <p:extLst>
      <p:ext uri="{BB962C8B-B14F-4D97-AF65-F5344CB8AC3E}">
        <p14:creationId xmlns:p14="http://schemas.microsoft.com/office/powerpoint/2010/main" val="3849258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282" y="54546"/>
            <a:ext cx="9150227" cy="538616"/>
          </a:xfrm>
        </p:spPr>
        <p:txBody>
          <a:bodyPr>
            <a:noAutofit/>
          </a:bodyPr>
          <a:lstStyle/>
          <a:p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Werking BUTD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369" y="1086798"/>
            <a:ext cx="8596668" cy="3880773"/>
          </a:xfrm>
        </p:spPr>
        <p:txBody>
          <a:bodyPr/>
          <a:lstStyle/>
          <a:p>
            <a:pPr lvl="1"/>
            <a:endParaRPr lang="en-US" dirty="0"/>
          </a:p>
          <a:p>
            <a:endParaRPr lang="en-B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A7E634A-0ECC-450A-ADF5-DD7DB412CE16}"/>
              </a:ext>
            </a:extLst>
          </p:cNvPr>
          <p:cNvSpPr txBox="1">
            <a:spLocks noChangeArrowheads="1"/>
          </p:cNvSpPr>
          <p:nvPr/>
        </p:nvSpPr>
        <p:spPr>
          <a:xfrm>
            <a:off x="3007004" y="641171"/>
            <a:ext cx="12271124" cy="4772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en-GB" sz="4000" dirty="0"/>
          </a:p>
          <a:p>
            <a:pPr lvl="1"/>
            <a:r>
              <a:rPr lang="en-US" altLang="en-GB" sz="3600" dirty="0"/>
              <a:t>Eigen </a:t>
            </a:r>
            <a:r>
              <a:rPr lang="en-US" altLang="en-GB" sz="3600" dirty="0" err="1"/>
              <a:t>reservenploegen</a:t>
            </a:r>
            <a:endParaRPr lang="en-US" altLang="en-GB" sz="3600" dirty="0"/>
          </a:p>
          <a:p>
            <a:pPr lvl="2"/>
            <a:r>
              <a:rPr lang="en-US" altLang="en-GB" sz="3600" dirty="0" err="1"/>
              <a:t>vrijdag</a:t>
            </a:r>
            <a:r>
              <a:rPr lang="en-US" altLang="en-GB" sz="3600" dirty="0"/>
              <a:t> </a:t>
            </a:r>
            <a:r>
              <a:rPr lang="en-US" altLang="en-GB" sz="3600" dirty="0" err="1"/>
              <a:t>Roosbeek</a:t>
            </a:r>
            <a:r>
              <a:rPr lang="en-BE" altLang="en-GB" sz="3600" dirty="0"/>
              <a:t> </a:t>
            </a:r>
            <a:endParaRPr lang="en-US" altLang="en-GB" sz="3600" dirty="0"/>
          </a:p>
          <a:p>
            <a:pPr lvl="2"/>
            <a:r>
              <a:rPr lang="en-BE" altLang="en-GB" sz="3600" dirty="0" err="1"/>
              <a:t>zondag</a:t>
            </a:r>
            <a:r>
              <a:rPr lang="en-US" altLang="en-GB" sz="3600" dirty="0"/>
              <a:t> KGV</a:t>
            </a:r>
          </a:p>
          <a:p>
            <a:pPr lvl="1"/>
            <a:r>
              <a:rPr lang="en-US" altLang="en-GB" sz="3600" dirty="0"/>
              <a:t>Eigen </a:t>
            </a:r>
            <a:r>
              <a:rPr lang="en-US" altLang="en-GB" sz="3600" dirty="0" err="1"/>
              <a:t>veteranenploeg</a:t>
            </a:r>
            <a:r>
              <a:rPr lang="en-US" altLang="en-GB" sz="3600" dirty="0"/>
              <a:t> </a:t>
            </a:r>
          </a:p>
          <a:p>
            <a:pPr lvl="2"/>
            <a:r>
              <a:rPr lang="en-US" altLang="en-GB" sz="3600" dirty="0"/>
              <a:t>(</a:t>
            </a:r>
            <a:r>
              <a:rPr lang="en-US" altLang="en-GB" sz="3600" dirty="0" err="1"/>
              <a:t>vrijdag</a:t>
            </a:r>
            <a:r>
              <a:rPr lang="en-US" altLang="en-GB" sz="3600" dirty="0"/>
              <a:t> KGV)</a:t>
            </a:r>
          </a:p>
          <a:p>
            <a:pPr lvl="3"/>
            <a:endParaRPr lang="en-US" altLang="en-GB" sz="4000" dirty="0"/>
          </a:p>
          <a:p>
            <a:pPr lvl="1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GB" altLang="en-GB" sz="4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7B2931-D3D0-0555-0D1B-5B2496D8404E}"/>
              </a:ext>
            </a:extLst>
          </p:cNvPr>
          <p:cNvSpPr txBox="1">
            <a:spLocks/>
          </p:cNvSpPr>
          <p:nvPr/>
        </p:nvSpPr>
        <p:spPr>
          <a:xfrm>
            <a:off x="0" y="5763206"/>
            <a:ext cx="12192000" cy="10947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BOUTERSEM UTD : een uniek project in onze regio en op ons niveau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23 Ploegen in competitie</a:t>
            </a:r>
          </a:p>
        </p:txBody>
      </p:sp>
    </p:spTree>
    <p:extLst>
      <p:ext uri="{BB962C8B-B14F-4D97-AF65-F5344CB8AC3E}">
        <p14:creationId xmlns:p14="http://schemas.microsoft.com/office/powerpoint/2010/main" val="23794031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121504-6D26-90AE-3478-EA938F46A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65BDF9A8-6E6F-25CF-2002-165C78464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F21DE13-22AD-D7AD-278C-C172B26E35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6282" y="54546"/>
            <a:ext cx="9150227" cy="538616"/>
          </a:xfrm>
        </p:spPr>
        <p:txBody>
          <a:bodyPr>
            <a:noAutofit/>
          </a:bodyPr>
          <a:lstStyle/>
          <a:p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Werking BUTD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103C0E9-99C3-805A-320F-696FDB8BDE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369" y="1086798"/>
            <a:ext cx="8596668" cy="3880773"/>
          </a:xfrm>
        </p:spPr>
        <p:txBody>
          <a:bodyPr/>
          <a:lstStyle/>
          <a:p>
            <a:pPr lvl="1"/>
            <a:endParaRPr lang="en-US" dirty="0"/>
          </a:p>
          <a:p>
            <a:endParaRPr lang="en-BE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CE543AC-88FC-F325-5151-51261A6E5232}"/>
              </a:ext>
            </a:extLst>
          </p:cNvPr>
          <p:cNvSpPr txBox="1">
            <a:spLocks noChangeArrowheads="1"/>
          </p:cNvSpPr>
          <p:nvPr/>
        </p:nvSpPr>
        <p:spPr>
          <a:xfrm>
            <a:off x="3007004" y="641171"/>
            <a:ext cx="12271124" cy="47720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endParaRPr lang="en-US" altLang="en-GB" sz="4000" dirty="0"/>
          </a:p>
          <a:p>
            <a:pPr lvl="1"/>
            <a:r>
              <a:rPr lang="en-US" altLang="en-GB" sz="3600" dirty="0" err="1"/>
              <a:t>Investeringen</a:t>
            </a:r>
            <a:r>
              <a:rPr lang="en-US" altLang="en-GB" sz="3600" dirty="0"/>
              <a:t> :</a:t>
            </a:r>
          </a:p>
          <a:p>
            <a:pPr lvl="2"/>
            <a:r>
              <a:rPr lang="en-US" altLang="en-GB" sz="3400" dirty="0" err="1"/>
              <a:t>Sportief</a:t>
            </a:r>
            <a:endParaRPr lang="en-US" altLang="en-GB" sz="3400" dirty="0"/>
          </a:p>
          <a:p>
            <a:pPr lvl="3"/>
            <a:r>
              <a:rPr lang="en-US" altLang="en-GB" sz="3200" dirty="0"/>
              <a:t>Eigen </a:t>
            </a:r>
            <a:r>
              <a:rPr lang="en-US" altLang="en-GB" sz="3200" dirty="0" err="1"/>
              <a:t>jeugd</a:t>
            </a:r>
            <a:endParaRPr lang="en-US" altLang="en-GB" sz="3200" dirty="0"/>
          </a:p>
          <a:p>
            <a:pPr lvl="2"/>
            <a:r>
              <a:rPr lang="en-US" altLang="en-GB" sz="3400" dirty="0" err="1"/>
              <a:t>Accomodatie</a:t>
            </a:r>
            <a:endParaRPr lang="en-US" altLang="en-GB" sz="3400" dirty="0"/>
          </a:p>
          <a:p>
            <a:pPr lvl="3"/>
            <a:r>
              <a:rPr lang="en-US" altLang="en-GB" sz="3200" dirty="0" err="1"/>
              <a:t>Uitbreiding</a:t>
            </a:r>
            <a:r>
              <a:rPr lang="en-US" altLang="en-GB" sz="3200" dirty="0"/>
              <a:t> KGV</a:t>
            </a:r>
          </a:p>
          <a:p>
            <a:pPr lvl="3"/>
            <a:endParaRPr lang="en-US" altLang="en-GB" sz="4000" dirty="0"/>
          </a:p>
          <a:p>
            <a:pPr lvl="1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US" altLang="en-GB" sz="4000" dirty="0"/>
          </a:p>
          <a:p>
            <a:pPr lvl="2"/>
            <a:endParaRPr lang="en-GB" altLang="en-GB" sz="4000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D0A5A50-8020-7E63-CFD6-60DD70715278}"/>
              </a:ext>
            </a:extLst>
          </p:cNvPr>
          <p:cNvSpPr txBox="1">
            <a:spLocks/>
          </p:cNvSpPr>
          <p:nvPr/>
        </p:nvSpPr>
        <p:spPr>
          <a:xfrm>
            <a:off x="0" y="5763206"/>
            <a:ext cx="12192000" cy="1094794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		BOUTERSEM UTD : een uniek project in onze regio en op ons niveau</a:t>
            </a:r>
          </a:p>
          <a:p>
            <a:r>
              <a:rPr lang="nl-BE" sz="2800" b="1" dirty="0">
                <a:solidFill>
                  <a:schemeClr val="bg1">
                    <a:lumMod val="95000"/>
                  </a:schemeClr>
                </a:solidFill>
                <a:latin typeface="PT Sans" panose="020B0503020203020204" pitchFamily="34" charset="77"/>
              </a:rPr>
              <a:t>                                        23 Ploegen in competitie</a:t>
            </a:r>
          </a:p>
        </p:txBody>
      </p:sp>
    </p:spTree>
    <p:extLst>
      <p:ext uri="{BB962C8B-B14F-4D97-AF65-F5344CB8AC3E}">
        <p14:creationId xmlns:p14="http://schemas.microsoft.com/office/powerpoint/2010/main" val="38121049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286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83030" y="-80653"/>
            <a:ext cx="9150227" cy="538616"/>
          </a:xfrm>
        </p:spPr>
        <p:txBody>
          <a:bodyPr>
            <a:noAutofit/>
          </a:bodyPr>
          <a:lstStyle/>
          <a:p>
            <a:r>
              <a:rPr lang="nl-BE" sz="40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BUTD </a:t>
            </a:r>
            <a:r>
              <a:rPr lang="nl-BE" sz="4000" b="1" u="sng" dirty="0" err="1">
                <a:solidFill>
                  <a:schemeClr val="tx1"/>
                </a:solidFill>
                <a:latin typeface="PT Sans" panose="020B0503020203020204" pitchFamily="34" charset="77"/>
              </a:rPr>
              <a:t>Org</a:t>
            </a:r>
            <a:endParaRPr lang="nl-BE" sz="4000" b="1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19369" y="1086798"/>
            <a:ext cx="8596668" cy="3880773"/>
          </a:xfrm>
        </p:spPr>
        <p:txBody>
          <a:bodyPr/>
          <a:lstStyle/>
          <a:p>
            <a:pPr lvl="1"/>
            <a:endParaRPr lang="en-US" dirty="0"/>
          </a:p>
          <a:p>
            <a:endParaRPr lang="en-BE" dirty="0"/>
          </a:p>
        </p:txBody>
      </p:sp>
      <p:graphicFrame>
        <p:nvGraphicFramePr>
          <p:cNvPr id="6" name="Content Placeholder 9">
            <a:extLst>
              <a:ext uri="{FF2B5EF4-FFF2-40B4-BE49-F238E27FC236}">
                <a16:creationId xmlns:a16="http://schemas.microsoft.com/office/drawing/2014/main" id="{B167CEC9-CA8C-4C65-9EAF-161B61BBBC6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1510734"/>
              </p:ext>
            </p:extLst>
          </p:nvPr>
        </p:nvGraphicFramePr>
        <p:xfrm>
          <a:off x="0" y="95366"/>
          <a:ext cx="12192000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61974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364" y="-12192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30839" y="-110768"/>
            <a:ext cx="9150227" cy="538616"/>
          </a:xfrm>
        </p:spPr>
        <p:txBody>
          <a:bodyPr>
            <a:noAutofit/>
          </a:bodyPr>
          <a:lstStyle/>
          <a:p>
            <a:r>
              <a:rPr lang="nl-BE" sz="44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Lidgeld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5478" y="746044"/>
            <a:ext cx="8596668" cy="5793759"/>
          </a:xfrm>
        </p:spPr>
        <p:txBody>
          <a:bodyPr>
            <a:normAutofit/>
          </a:bodyPr>
          <a:lstStyle/>
          <a:p>
            <a:pPr lvl="1"/>
            <a:endParaRPr lang="en-US" sz="2800" dirty="0"/>
          </a:p>
          <a:p>
            <a:r>
              <a:rPr lang="en-US" sz="3600" dirty="0"/>
              <a:t>A &amp; B kern :			270 euro</a:t>
            </a:r>
          </a:p>
          <a:p>
            <a:r>
              <a:rPr lang="en-US" sz="3600" dirty="0" err="1"/>
              <a:t>Reserven</a:t>
            </a:r>
            <a:r>
              <a:rPr lang="en-US" sz="3600" dirty="0"/>
              <a:t> : 			   170 euro</a:t>
            </a:r>
          </a:p>
          <a:p>
            <a:r>
              <a:rPr lang="en-BE" sz="3600" dirty="0" err="1"/>
              <a:t>Zondagreserven</a:t>
            </a:r>
            <a:r>
              <a:rPr lang="en-BE" sz="3600" dirty="0"/>
              <a:t> :	1</a:t>
            </a:r>
            <a:r>
              <a:rPr lang="en-US" sz="3600" dirty="0"/>
              <a:t>40</a:t>
            </a:r>
            <a:r>
              <a:rPr lang="en-BE" sz="3600" dirty="0"/>
              <a:t> euro</a:t>
            </a:r>
            <a:endParaRPr lang="en-US" sz="3600" dirty="0"/>
          </a:p>
          <a:p>
            <a:r>
              <a:rPr lang="en-US" sz="3600" dirty="0" err="1"/>
              <a:t>Veteranen</a:t>
            </a:r>
            <a:r>
              <a:rPr lang="en-US" sz="3600" dirty="0"/>
              <a:t> :			   130 euro</a:t>
            </a:r>
          </a:p>
          <a:p>
            <a:pPr marL="0" indent="0">
              <a:buNone/>
            </a:pPr>
            <a:endParaRPr lang="en-US" sz="3600" dirty="0"/>
          </a:p>
          <a:p>
            <a:endParaRPr lang="en-BE" sz="2800" dirty="0"/>
          </a:p>
        </p:txBody>
      </p:sp>
    </p:spTree>
    <p:extLst>
      <p:ext uri="{BB962C8B-B14F-4D97-AF65-F5344CB8AC3E}">
        <p14:creationId xmlns:p14="http://schemas.microsoft.com/office/powerpoint/2010/main" val="594520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7310" y="0"/>
            <a:ext cx="12192000" cy="69799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540" y="2506747"/>
            <a:ext cx="2483027" cy="538616"/>
          </a:xfrm>
        </p:spPr>
        <p:txBody>
          <a:bodyPr>
            <a:normAutofit/>
          </a:bodyPr>
          <a:lstStyle/>
          <a:p>
            <a:r>
              <a:rPr lang="nl-BE" sz="28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Evenementen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EFB7E3C-609B-425A-83B2-FF00E485BB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16567" y="166256"/>
            <a:ext cx="7535797" cy="55013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2000" b="1" dirty="0"/>
              <a:t>WK – Dorp (15/21/27 </a:t>
            </a:r>
            <a:r>
              <a:rPr lang="en-US" sz="2000" b="1" dirty="0" err="1"/>
              <a:t>juni</a:t>
            </a:r>
            <a:r>
              <a:rPr lang="en-US" sz="2000" b="1" dirty="0"/>
              <a:t> 26 ….. </a:t>
            </a:r>
            <a:r>
              <a:rPr lang="en-US" sz="2000" b="1" dirty="0" err="1"/>
              <a:t>juli</a:t>
            </a:r>
            <a:r>
              <a:rPr lang="en-US" sz="2000" b="1" dirty="0"/>
              <a:t>?)</a:t>
            </a:r>
          </a:p>
          <a:p>
            <a:pPr lvl="1"/>
            <a:r>
              <a:rPr lang="en-US" sz="1800" b="1" dirty="0"/>
              <a:t>15 </a:t>
            </a:r>
            <a:r>
              <a:rPr lang="en-US" sz="1800" b="1" dirty="0" err="1"/>
              <a:t>juni</a:t>
            </a:r>
            <a:r>
              <a:rPr lang="en-US" sz="1800" b="1" dirty="0"/>
              <a:t> </a:t>
            </a:r>
            <a:r>
              <a:rPr lang="en-US" sz="1800" b="1" dirty="0" err="1"/>
              <a:t>ploegvoorstelling</a:t>
            </a:r>
            <a:r>
              <a:rPr lang="en-US" sz="1800" b="1" dirty="0"/>
              <a:t> om 19u30</a:t>
            </a:r>
          </a:p>
          <a:p>
            <a:r>
              <a:rPr lang="nl-BE" sz="2000" b="1" dirty="0"/>
              <a:t>Zomerstage 2026 (27 t.e.m. 31/07/2026) (Jeugd)</a:t>
            </a:r>
            <a:endParaRPr lang="en-US" sz="2000" dirty="0"/>
          </a:p>
          <a:p>
            <a:pPr lvl="0"/>
            <a:r>
              <a:rPr lang="nl-BE" sz="2000" b="1" dirty="0"/>
              <a:t>Mosselfeesten (31 juli &amp; 01 en 02 augustus 2026)</a:t>
            </a:r>
            <a:endParaRPr lang="nl-BE" sz="2000" dirty="0"/>
          </a:p>
          <a:p>
            <a:r>
              <a:rPr lang="nl-BE" sz="2000" b="1" dirty="0"/>
              <a:t>Outdoortornooi (21, 22 &amp; 23/08/2026) (Jeugd)</a:t>
            </a:r>
            <a:endParaRPr lang="en-US" sz="2000" dirty="0"/>
          </a:p>
          <a:p>
            <a:pPr lvl="0"/>
            <a:r>
              <a:rPr lang="nl-BE" sz="2000" b="1" dirty="0"/>
              <a:t>Rommelmarkt 29 augustus 2026</a:t>
            </a:r>
            <a:r>
              <a:rPr lang="nl-BE" sz="2000" dirty="0"/>
              <a:t> </a:t>
            </a:r>
          </a:p>
          <a:p>
            <a:pPr lvl="0"/>
            <a:r>
              <a:rPr lang="nl-BE" sz="2000" b="1" dirty="0"/>
              <a:t>Roosbeek Kermis Pannekoeken &amp; Ijsjes 30 augustus 2026</a:t>
            </a:r>
          </a:p>
          <a:p>
            <a:r>
              <a:rPr lang="nl-BE" sz="2000" b="1" dirty="0"/>
              <a:t>Spaghetti-avond (19/09/2026) (Jeugd)</a:t>
            </a:r>
            <a:endParaRPr lang="en-US" sz="2000" dirty="0"/>
          </a:p>
          <a:p>
            <a:pPr lvl="0"/>
            <a:r>
              <a:rPr lang="nl-BE" sz="2000" b="1" dirty="0"/>
              <a:t>Restaurantdagen Herfst (13, 14 &amp; 15/11/2026)</a:t>
            </a:r>
            <a:endParaRPr lang="en-US" sz="2000" dirty="0"/>
          </a:p>
          <a:p>
            <a:r>
              <a:rPr lang="nl-BE" sz="2000" b="1" dirty="0"/>
              <a:t>Indoortornooi (12/12/2026) (Jeugd)</a:t>
            </a:r>
            <a:endParaRPr lang="en-US" sz="2000" dirty="0"/>
          </a:p>
          <a:p>
            <a:pPr lvl="0"/>
            <a:r>
              <a:rPr lang="nl-BE" sz="2000" b="1" dirty="0"/>
              <a:t>Restaurantdagen Voorjaar (12, 13 &amp; 14/03/2027)</a:t>
            </a:r>
          </a:p>
          <a:p>
            <a:pPr lvl="0"/>
            <a:r>
              <a:rPr lang="nl-BE" sz="2000" b="1" dirty="0"/>
              <a:t>Paasstage (5 t.e.m. 9 april 2027) (Jeugd)</a:t>
            </a:r>
            <a:endParaRPr lang="en-US" sz="2000" dirty="0"/>
          </a:p>
          <a:p>
            <a:pPr lvl="0"/>
            <a:r>
              <a:rPr lang="nl-BE" sz="2000" b="1" dirty="0"/>
              <a:t>Familiedag (24/04/2027) (Jeugd)</a:t>
            </a:r>
            <a:endParaRPr lang="en-US" sz="2000" dirty="0"/>
          </a:p>
          <a:p>
            <a:endParaRPr lang="en-US" sz="1050" b="1" dirty="0"/>
          </a:p>
          <a:p>
            <a:endParaRPr lang="en-BE" sz="1050" b="1" dirty="0"/>
          </a:p>
          <a:p>
            <a:pPr lvl="1"/>
            <a:endParaRPr lang="en-BE" sz="1050" dirty="0"/>
          </a:p>
          <a:p>
            <a:pPr marL="457200" lvl="1" indent="0">
              <a:buNone/>
            </a:pPr>
            <a:endParaRPr lang="en-BE" sz="1050" dirty="0"/>
          </a:p>
          <a:p>
            <a:pPr marL="457200" lvl="1" indent="0">
              <a:buNone/>
            </a:pPr>
            <a:endParaRPr lang="en-BE" sz="1050" dirty="0"/>
          </a:p>
          <a:p>
            <a:pPr lvl="1"/>
            <a:endParaRPr lang="en-BE" sz="1050" dirty="0"/>
          </a:p>
          <a:p>
            <a:pPr lvl="1"/>
            <a:endParaRPr lang="en-US" sz="1050" dirty="0"/>
          </a:p>
          <a:p>
            <a:pPr lvl="1"/>
            <a:endParaRPr lang="en-US" sz="1050" dirty="0"/>
          </a:p>
          <a:p>
            <a:pPr lvl="1"/>
            <a:endParaRPr lang="en-BE" sz="1050" dirty="0"/>
          </a:p>
        </p:txBody>
      </p:sp>
    </p:spTree>
    <p:extLst>
      <p:ext uri="{BB962C8B-B14F-4D97-AF65-F5344CB8AC3E}">
        <p14:creationId xmlns:p14="http://schemas.microsoft.com/office/powerpoint/2010/main" val="2074735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9920"/>
          </a:xfrm>
          <a:prstGeom prst="rect">
            <a:avLst/>
          </a:prstGeom>
        </p:spPr>
      </p:pic>
      <p:sp>
        <p:nvSpPr>
          <p:cNvPr id="6" name="Subtitel 2">
            <a:extLst>
              <a:ext uri="{FF2B5EF4-FFF2-40B4-BE49-F238E27FC236}">
                <a16:creationId xmlns:a16="http://schemas.microsoft.com/office/drawing/2014/main" id="{4CE003B3-341C-47EE-B59F-864B726BD449}"/>
              </a:ext>
            </a:extLst>
          </p:cNvPr>
          <p:cNvSpPr txBox="1">
            <a:spLocks/>
          </p:cNvSpPr>
          <p:nvPr/>
        </p:nvSpPr>
        <p:spPr>
          <a:xfrm>
            <a:off x="1236677" y="1834074"/>
            <a:ext cx="10297144" cy="12759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6000" dirty="0">
                <a:solidFill>
                  <a:schemeClr val="tx1"/>
                </a:solidFill>
                <a:latin typeface="Bauhaus 93" panose="04030905020B02020C02" pitchFamily="82" charset="0"/>
              </a:rPr>
              <a:t>BOUTERSEM UNITED JEUGD</a:t>
            </a:r>
          </a:p>
          <a:p>
            <a:pPr marL="0" indent="0" algn="ctr">
              <a:buNone/>
            </a:pPr>
            <a:r>
              <a:rPr lang="nl-NL" sz="6000" dirty="0">
                <a:solidFill>
                  <a:schemeClr val="tx1"/>
                </a:solidFill>
                <a:latin typeface="Bauhaus 93" panose="04030905020B02020C02" pitchFamily="82" charset="0"/>
              </a:rPr>
              <a:t>2026- 2027</a:t>
            </a:r>
          </a:p>
        </p:txBody>
      </p:sp>
    </p:spTree>
    <p:extLst>
      <p:ext uri="{BB962C8B-B14F-4D97-AF65-F5344CB8AC3E}">
        <p14:creationId xmlns:p14="http://schemas.microsoft.com/office/powerpoint/2010/main" val="9257056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C35A348-C5D6-4112-9FDD-93A493B01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EC7ED2-7999-4C2F-BD73-79FF7AF92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1633" y="4459804"/>
            <a:ext cx="8083073" cy="2028459"/>
          </a:xfrm>
        </p:spPr>
        <p:txBody>
          <a:bodyPr wrap="square" anchor="b">
            <a:normAutofit/>
          </a:bodyPr>
          <a:lstStyle/>
          <a:p>
            <a:pPr algn="l"/>
            <a:br>
              <a:rPr lang="nl-BE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br>
              <a:rPr lang="nl-BE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</a:br>
            <a:r>
              <a:rPr lang="en-GB" sz="3600" b="1" dirty="0" err="1">
                <a:solidFill>
                  <a:schemeClr val="bg1"/>
                </a:solidFill>
                <a:latin typeface="Arial Rounded MT Bold" panose="020F0704030504030204" pitchFamily="34" charset="0"/>
              </a:rPr>
              <a:t>Ploegvoorstelling</a:t>
            </a:r>
            <a:r>
              <a:rPr lang="en-GB" sz="3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Jeugd</a:t>
            </a:r>
            <a:br>
              <a:rPr lang="en-GB" sz="2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br>
              <a:rPr lang="en-GB" sz="2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</a:br>
            <a:r>
              <a:rPr lang="en-GB" sz="24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                    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797753C-5AB5-E777-CCD5-9814619A182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444706" y="4736004"/>
            <a:ext cx="3494088" cy="1017896"/>
          </a:xfrm>
        </p:spPr>
        <p:txBody>
          <a:bodyPr anchor="b">
            <a:norm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WINNING BY (PLAYER) DEVELOPMENT</a:t>
            </a:r>
            <a:endParaRPr lang="en-BE" b="1" dirty="0">
              <a:solidFill>
                <a:schemeClr val="bg1"/>
              </a:solidFill>
            </a:endParaRPr>
          </a:p>
        </p:txBody>
      </p:sp>
      <p:pic>
        <p:nvPicPr>
          <p:cNvPr id="8" name="Picture 7" descr="A group of young boys in football uniforms sitting on the ground&#10;&#10;AI-generated content may be incorrect.">
            <a:extLst>
              <a:ext uri="{FF2B5EF4-FFF2-40B4-BE49-F238E27FC236}">
                <a16:creationId xmlns:a16="http://schemas.microsoft.com/office/drawing/2014/main" id="{A60D8094-FE67-678C-FC3F-16C22109AE5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r="21672" b="-3"/>
          <a:stretch/>
        </p:blipFill>
        <p:spPr>
          <a:xfrm>
            <a:off x="20" y="10"/>
            <a:ext cx="4000480" cy="4005933"/>
          </a:xfrm>
          <a:custGeom>
            <a:avLst/>
            <a:gdLst/>
            <a:ahLst/>
            <a:cxnLst/>
            <a:rect l="l" t="t" r="r" b="b"/>
            <a:pathLst>
              <a:path w="4000500" h="4005943">
                <a:moveTo>
                  <a:pt x="0" y="0"/>
                </a:moveTo>
                <a:lnTo>
                  <a:pt x="4000500" y="0"/>
                </a:lnTo>
                <a:lnTo>
                  <a:pt x="4000500" y="3936797"/>
                </a:lnTo>
                <a:lnTo>
                  <a:pt x="3316514" y="4005943"/>
                </a:lnTo>
                <a:lnTo>
                  <a:pt x="0" y="3964175"/>
                </a:lnTo>
                <a:close/>
              </a:path>
            </a:pathLst>
          </a:custGeom>
        </p:spPr>
      </p:pic>
      <p:pic>
        <p:nvPicPr>
          <p:cNvPr id="11" name="Picture 10" descr="A green and white football ball&#10;&#10;AI-generated content may be incorrect.">
            <a:extLst>
              <a:ext uri="{FF2B5EF4-FFF2-40B4-BE49-F238E27FC236}">
                <a16:creationId xmlns:a16="http://schemas.microsoft.com/office/drawing/2014/main" id="{3D72B9E0-3FC2-C6D1-33F5-BCE8410F88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29"/>
          <a:stretch/>
        </p:blipFill>
        <p:spPr>
          <a:xfrm>
            <a:off x="4191002" y="10"/>
            <a:ext cx="3809998" cy="3917529"/>
          </a:xfrm>
          <a:custGeom>
            <a:avLst/>
            <a:gdLst/>
            <a:ahLst/>
            <a:cxnLst/>
            <a:rect l="l" t="t" r="r" b="b"/>
            <a:pathLst>
              <a:path w="3809998" h="3917539">
                <a:moveTo>
                  <a:pt x="0" y="0"/>
                </a:moveTo>
                <a:lnTo>
                  <a:pt x="3809998" y="0"/>
                </a:lnTo>
                <a:lnTo>
                  <a:pt x="3809998" y="3909212"/>
                </a:lnTo>
                <a:lnTo>
                  <a:pt x="1781628" y="3737429"/>
                </a:lnTo>
                <a:lnTo>
                  <a:pt x="0" y="3917539"/>
                </a:lnTo>
                <a:close/>
              </a:path>
            </a:pathLst>
          </a:custGeom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26" name="Picture 2" descr="Bestuur Afbeeldingen - Gratis downloaden op Freepik">
            <a:extLst>
              <a:ext uri="{FF2B5EF4-FFF2-40B4-BE49-F238E27FC236}">
                <a16:creationId xmlns:a16="http://schemas.microsoft.com/office/drawing/2014/main" id="{54936F13-A546-AADB-7CC6-D2B148E897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1034"/>
          <a:stretch/>
        </p:blipFill>
        <p:spPr bwMode="auto">
          <a:xfrm>
            <a:off x="8688933" y="492285"/>
            <a:ext cx="3005635" cy="2974472"/>
          </a:xfrm>
          <a:custGeom>
            <a:avLst/>
            <a:gdLst/>
            <a:ahLst/>
            <a:cxnLst/>
            <a:rect l="l" t="t" r="r" b="b"/>
            <a:pathLst>
              <a:path w="4000500" h="3959032">
                <a:moveTo>
                  <a:pt x="0" y="0"/>
                </a:moveTo>
                <a:lnTo>
                  <a:pt x="4000500" y="0"/>
                </a:lnTo>
                <a:lnTo>
                  <a:pt x="4000500" y="3959032"/>
                </a:lnTo>
                <a:lnTo>
                  <a:pt x="9072" y="3926114"/>
                </a:lnTo>
                <a:lnTo>
                  <a:pt x="0" y="392534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AC0B7807-0C83-4963-821A-69B172722E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528992"/>
            <a:ext cx="12192000" cy="757168"/>
            <a:chOff x="0" y="2959818"/>
            <a:chExt cx="12192000" cy="757168"/>
          </a:xfrm>
        </p:grpSpPr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BB027EC7-3252-48A2-A7A4-1741F72E47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outerShdw blurRad="381000" dist="152400" dir="5400000" algn="t" rotWithShape="0">
                <a:prstClr val="black">
                  <a:alpha val="1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4EBC51E4-7477-4290-BBD0-18AD942C36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959818"/>
              <a:ext cx="12192000" cy="757168"/>
            </a:xfrm>
            <a:custGeom>
              <a:avLst/>
              <a:gdLst>
                <a:gd name="connsiteX0" fmla="*/ 0 w 12192000"/>
                <a:gd name="connsiteY0" fmla="*/ 0 h 757168"/>
                <a:gd name="connsiteX1" fmla="*/ 41653 w 12192000"/>
                <a:gd name="connsiteY1" fmla="*/ 6945 h 757168"/>
                <a:gd name="connsiteX2" fmla="*/ 81317 w 12192000"/>
                <a:gd name="connsiteY2" fmla="*/ 15509 h 757168"/>
                <a:gd name="connsiteX3" fmla="*/ 114150 w 12192000"/>
                <a:gd name="connsiteY3" fmla="*/ 28105 h 757168"/>
                <a:gd name="connsiteX4" fmla="*/ 214865 w 12192000"/>
                <a:gd name="connsiteY4" fmla="*/ 58374 h 757168"/>
                <a:gd name="connsiteX5" fmla="*/ 299237 w 12192000"/>
                <a:gd name="connsiteY5" fmla="*/ 63560 h 757168"/>
                <a:gd name="connsiteX6" fmla="*/ 415570 w 12192000"/>
                <a:gd name="connsiteY6" fmla="*/ 83774 h 757168"/>
                <a:gd name="connsiteX7" fmla="*/ 633210 w 12192000"/>
                <a:gd name="connsiteY7" fmla="*/ 109108 h 757168"/>
                <a:gd name="connsiteX8" fmla="*/ 677567 w 12192000"/>
                <a:gd name="connsiteY8" fmla="*/ 119446 h 757168"/>
                <a:gd name="connsiteX9" fmla="*/ 946429 w 12192000"/>
                <a:gd name="connsiteY9" fmla="*/ 171502 h 757168"/>
                <a:gd name="connsiteX10" fmla="*/ 1163367 w 12192000"/>
                <a:gd name="connsiteY10" fmla="*/ 182106 h 757168"/>
                <a:gd name="connsiteX11" fmla="*/ 1180337 w 12192000"/>
                <a:gd name="connsiteY11" fmla="*/ 181279 h 757168"/>
                <a:gd name="connsiteX12" fmla="*/ 1263939 w 12192000"/>
                <a:gd name="connsiteY12" fmla="*/ 173070 h 757168"/>
                <a:gd name="connsiteX13" fmla="*/ 1392213 w 12192000"/>
                <a:gd name="connsiteY13" fmla="*/ 183225 h 757168"/>
                <a:gd name="connsiteX14" fmla="*/ 1479752 w 12192000"/>
                <a:gd name="connsiteY14" fmla="*/ 205174 h 757168"/>
                <a:gd name="connsiteX15" fmla="*/ 1589813 w 12192000"/>
                <a:gd name="connsiteY15" fmla="*/ 211706 h 757168"/>
                <a:gd name="connsiteX16" fmla="*/ 1716264 w 12192000"/>
                <a:gd name="connsiteY16" fmla="*/ 207459 h 757168"/>
                <a:gd name="connsiteX17" fmla="*/ 1772900 w 12192000"/>
                <a:gd name="connsiteY17" fmla="*/ 208137 h 757168"/>
                <a:gd name="connsiteX18" fmla="*/ 1929319 w 12192000"/>
                <a:gd name="connsiteY18" fmla="*/ 193822 h 757168"/>
                <a:gd name="connsiteX19" fmla="*/ 2021514 w 12192000"/>
                <a:gd name="connsiteY19" fmla="*/ 204186 h 757168"/>
                <a:gd name="connsiteX20" fmla="*/ 2111753 w 12192000"/>
                <a:gd name="connsiteY20" fmla="*/ 223797 h 757168"/>
                <a:gd name="connsiteX21" fmla="*/ 2169356 w 12192000"/>
                <a:gd name="connsiteY21" fmla="*/ 241125 h 757168"/>
                <a:gd name="connsiteX22" fmla="*/ 2286638 w 12192000"/>
                <a:gd name="connsiteY22" fmla="*/ 257382 h 757168"/>
                <a:gd name="connsiteX23" fmla="*/ 2308368 w 12192000"/>
                <a:gd name="connsiteY23" fmla="*/ 256995 h 757168"/>
                <a:gd name="connsiteX24" fmla="*/ 2660621 w 12192000"/>
                <a:gd name="connsiteY24" fmla="*/ 262863 h 757168"/>
                <a:gd name="connsiteX25" fmla="*/ 2801134 w 12192000"/>
                <a:gd name="connsiteY25" fmla="*/ 250006 h 757168"/>
                <a:gd name="connsiteX26" fmla="*/ 2830994 w 12192000"/>
                <a:gd name="connsiteY26" fmla="*/ 249091 h 757168"/>
                <a:gd name="connsiteX27" fmla="*/ 3129084 w 12192000"/>
                <a:gd name="connsiteY27" fmla="*/ 242009 h 757168"/>
                <a:gd name="connsiteX28" fmla="*/ 3162162 w 12192000"/>
                <a:gd name="connsiteY28" fmla="*/ 242789 h 757168"/>
                <a:gd name="connsiteX29" fmla="*/ 3254072 w 12192000"/>
                <a:gd name="connsiteY29" fmla="*/ 251612 h 757168"/>
                <a:gd name="connsiteX30" fmla="*/ 3473491 w 12192000"/>
                <a:gd name="connsiteY30" fmla="*/ 221903 h 757168"/>
                <a:gd name="connsiteX31" fmla="*/ 3691860 w 12192000"/>
                <a:gd name="connsiteY31" fmla="*/ 219228 h 757168"/>
                <a:gd name="connsiteX32" fmla="*/ 3811494 w 12192000"/>
                <a:gd name="connsiteY32" fmla="*/ 225691 h 757168"/>
                <a:gd name="connsiteX33" fmla="*/ 3897533 w 12192000"/>
                <a:gd name="connsiteY33" fmla="*/ 220087 h 757168"/>
                <a:gd name="connsiteX34" fmla="*/ 4109430 w 12192000"/>
                <a:gd name="connsiteY34" fmla="*/ 200477 h 757168"/>
                <a:gd name="connsiteX35" fmla="*/ 4208772 w 12192000"/>
                <a:gd name="connsiteY35" fmla="*/ 200914 h 757168"/>
                <a:gd name="connsiteX36" fmla="*/ 4314641 w 12192000"/>
                <a:gd name="connsiteY36" fmla="*/ 196159 h 757168"/>
                <a:gd name="connsiteX37" fmla="*/ 4577622 w 12192000"/>
                <a:gd name="connsiteY37" fmla="*/ 163774 h 757168"/>
                <a:gd name="connsiteX38" fmla="*/ 4790345 w 12192000"/>
                <a:gd name="connsiteY38" fmla="*/ 177592 h 757168"/>
                <a:gd name="connsiteX39" fmla="*/ 4926164 w 12192000"/>
                <a:gd name="connsiteY39" fmla="*/ 184139 h 757168"/>
                <a:gd name="connsiteX40" fmla="*/ 5088812 w 12192000"/>
                <a:gd name="connsiteY40" fmla="*/ 177401 h 757168"/>
                <a:gd name="connsiteX41" fmla="*/ 5222466 w 12192000"/>
                <a:gd name="connsiteY41" fmla="*/ 162082 h 757168"/>
                <a:gd name="connsiteX42" fmla="*/ 5406528 w 12192000"/>
                <a:gd name="connsiteY42" fmla="*/ 153987 h 757168"/>
                <a:gd name="connsiteX43" fmla="*/ 5590716 w 12192000"/>
                <a:gd name="connsiteY43" fmla="*/ 129490 h 757168"/>
                <a:gd name="connsiteX44" fmla="*/ 5719429 w 12192000"/>
                <a:gd name="connsiteY44" fmla="*/ 110099 h 757168"/>
                <a:gd name="connsiteX45" fmla="*/ 5897895 w 12192000"/>
                <a:gd name="connsiteY45" fmla="*/ 96368 h 757168"/>
                <a:gd name="connsiteX46" fmla="*/ 6169957 w 12192000"/>
                <a:gd name="connsiteY46" fmla="*/ 94411 h 757168"/>
                <a:gd name="connsiteX47" fmla="*/ 6294827 w 12192000"/>
                <a:gd name="connsiteY47" fmla="*/ 99236 h 757168"/>
                <a:gd name="connsiteX48" fmla="*/ 6494261 w 12192000"/>
                <a:gd name="connsiteY48" fmla="*/ 71724 h 757168"/>
                <a:gd name="connsiteX49" fmla="*/ 6579627 w 12192000"/>
                <a:gd name="connsiteY49" fmla="*/ 57883 h 757168"/>
                <a:gd name="connsiteX50" fmla="*/ 6654800 w 12192000"/>
                <a:gd name="connsiteY50" fmla="*/ 77086 h 757168"/>
                <a:gd name="connsiteX51" fmla="*/ 6703059 w 12192000"/>
                <a:gd name="connsiteY51" fmla="*/ 97166 h 757168"/>
                <a:gd name="connsiteX52" fmla="*/ 6859445 w 12192000"/>
                <a:gd name="connsiteY52" fmla="*/ 90481 h 757168"/>
                <a:gd name="connsiteX53" fmla="*/ 7025414 w 12192000"/>
                <a:gd name="connsiteY53" fmla="*/ 83536 h 757168"/>
                <a:gd name="connsiteX54" fmla="*/ 7144137 w 12192000"/>
                <a:gd name="connsiteY54" fmla="*/ 79264 h 757168"/>
                <a:gd name="connsiteX55" fmla="*/ 7291235 w 12192000"/>
                <a:gd name="connsiteY55" fmla="*/ 95367 h 757168"/>
                <a:gd name="connsiteX56" fmla="*/ 7407395 w 12192000"/>
                <a:gd name="connsiteY56" fmla="*/ 104888 h 757168"/>
                <a:gd name="connsiteX57" fmla="*/ 7500837 w 12192000"/>
                <a:gd name="connsiteY57" fmla="*/ 119515 h 757168"/>
                <a:gd name="connsiteX58" fmla="*/ 7533567 w 12192000"/>
                <a:gd name="connsiteY58" fmla="*/ 126955 h 757168"/>
                <a:gd name="connsiteX59" fmla="*/ 7792910 w 12192000"/>
                <a:gd name="connsiteY59" fmla="*/ 185188 h 757168"/>
                <a:gd name="connsiteX60" fmla="*/ 8070699 w 12192000"/>
                <a:gd name="connsiteY60" fmla="*/ 235423 h 757168"/>
                <a:gd name="connsiteX61" fmla="*/ 8253177 w 12192000"/>
                <a:gd name="connsiteY61" fmla="*/ 222473 h 757168"/>
                <a:gd name="connsiteX62" fmla="*/ 8320683 w 12192000"/>
                <a:gd name="connsiteY62" fmla="*/ 226393 h 757168"/>
                <a:gd name="connsiteX63" fmla="*/ 8631438 w 12192000"/>
                <a:gd name="connsiteY63" fmla="*/ 237528 h 757168"/>
                <a:gd name="connsiteX64" fmla="*/ 8686410 w 12192000"/>
                <a:gd name="connsiteY64" fmla="*/ 234877 h 757168"/>
                <a:gd name="connsiteX65" fmla="*/ 8980658 w 12192000"/>
                <a:gd name="connsiteY65" fmla="*/ 273001 h 757168"/>
                <a:gd name="connsiteX66" fmla="*/ 9087625 w 12192000"/>
                <a:gd name="connsiteY66" fmla="*/ 282423 h 757168"/>
                <a:gd name="connsiteX67" fmla="*/ 9186017 w 12192000"/>
                <a:gd name="connsiteY67" fmla="*/ 293875 h 757168"/>
                <a:gd name="connsiteX68" fmla="*/ 9323931 w 12192000"/>
                <a:gd name="connsiteY68" fmla="*/ 302628 h 757168"/>
                <a:gd name="connsiteX69" fmla="*/ 9467213 w 12192000"/>
                <a:gd name="connsiteY69" fmla="*/ 307275 h 757168"/>
                <a:gd name="connsiteX70" fmla="*/ 9626826 w 12192000"/>
                <a:gd name="connsiteY70" fmla="*/ 316213 h 757168"/>
                <a:gd name="connsiteX71" fmla="*/ 9689696 w 12192000"/>
                <a:gd name="connsiteY71" fmla="*/ 324467 h 757168"/>
                <a:gd name="connsiteX72" fmla="*/ 9860526 w 12192000"/>
                <a:gd name="connsiteY72" fmla="*/ 329986 h 757168"/>
                <a:gd name="connsiteX73" fmla="*/ 9949775 w 12192000"/>
                <a:gd name="connsiteY73" fmla="*/ 340386 h 757168"/>
                <a:gd name="connsiteX74" fmla="*/ 10097252 w 12192000"/>
                <a:gd name="connsiteY74" fmla="*/ 349262 h 757168"/>
                <a:gd name="connsiteX75" fmla="*/ 10145261 w 12192000"/>
                <a:gd name="connsiteY75" fmla="*/ 353113 h 757168"/>
                <a:gd name="connsiteX76" fmla="*/ 10188159 w 12192000"/>
                <a:gd name="connsiteY76" fmla="*/ 356124 h 757168"/>
                <a:gd name="connsiteX77" fmla="*/ 10336144 w 12192000"/>
                <a:gd name="connsiteY77" fmla="*/ 348235 h 757168"/>
                <a:gd name="connsiteX78" fmla="*/ 10466847 w 12192000"/>
                <a:gd name="connsiteY78" fmla="*/ 354131 h 757168"/>
                <a:gd name="connsiteX79" fmla="*/ 10696514 w 12192000"/>
                <a:gd name="connsiteY79" fmla="*/ 353575 h 757168"/>
                <a:gd name="connsiteX80" fmla="*/ 10746932 w 12192000"/>
                <a:gd name="connsiteY80" fmla="*/ 360606 h 757168"/>
                <a:gd name="connsiteX81" fmla="*/ 10905388 w 12192000"/>
                <a:gd name="connsiteY81" fmla="*/ 370627 h 757168"/>
                <a:gd name="connsiteX82" fmla="*/ 10995602 w 12192000"/>
                <a:gd name="connsiteY82" fmla="*/ 376691 h 757168"/>
                <a:gd name="connsiteX83" fmla="*/ 11107647 w 12192000"/>
                <a:gd name="connsiteY83" fmla="*/ 373405 h 757168"/>
                <a:gd name="connsiteX84" fmla="*/ 11302440 w 12192000"/>
                <a:gd name="connsiteY84" fmla="*/ 364156 h 757168"/>
                <a:gd name="connsiteX85" fmla="*/ 11353613 w 12192000"/>
                <a:gd name="connsiteY85" fmla="*/ 363785 h 757168"/>
                <a:gd name="connsiteX86" fmla="*/ 11447323 w 12192000"/>
                <a:gd name="connsiteY86" fmla="*/ 359346 h 757168"/>
                <a:gd name="connsiteX87" fmla="*/ 11464292 w 12192000"/>
                <a:gd name="connsiteY87" fmla="*/ 358519 h 757168"/>
                <a:gd name="connsiteX88" fmla="*/ 11607560 w 12192000"/>
                <a:gd name="connsiteY88" fmla="*/ 342370 h 757168"/>
                <a:gd name="connsiteX89" fmla="*/ 11681426 w 12192000"/>
                <a:gd name="connsiteY89" fmla="*/ 344335 h 757168"/>
                <a:gd name="connsiteX90" fmla="*/ 11893565 w 12192000"/>
                <a:gd name="connsiteY90" fmla="*/ 355261 h 757168"/>
                <a:gd name="connsiteX91" fmla="*/ 11983290 w 12192000"/>
                <a:gd name="connsiteY91" fmla="*/ 363588 h 757168"/>
                <a:gd name="connsiteX92" fmla="*/ 12192000 w 12192000"/>
                <a:gd name="connsiteY92" fmla="*/ 388018 h 757168"/>
                <a:gd name="connsiteX93" fmla="*/ 12192000 w 12192000"/>
                <a:gd name="connsiteY93" fmla="*/ 577115 h 757168"/>
                <a:gd name="connsiteX94" fmla="*/ 12157329 w 12192000"/>
                <a:gd name="connsiteY94" fmla="*/ 588862 h 757168"/>
                <a:gd name="connsiteX95" fmla="*/ 12066948 w 12192000"/>
                <a:gd name="connsiteY95" fmla="*/ 586034 h 757168"/>
                <a:gd name="connsiteX96" fmla="*/ 11911344 w 12192000"/>
                <a:gd name="connsiteY96" fmla="*/ 521599 h 757168"/>
                <a:gd name="connsiteX97" fmla="*/ 11847823 w 12192000"/>
                <a:gd name="connsiteY97" fmla="*/ 511785 h 757168"/>
                <a:gd name="connsiteX98" fmla="*/ 11737547 w 12192000"/>
                <a:gd name="connsiteY98" fmla="*/ 502380 h 757168"/>
                <a:gd name="connsiteX99" fmla="*/ 11636052 w 12192000"/>
                <a:gd name="connsiteY99" fmla="*/ 514993 h 757168"/>
                <a:gd name="connsiteX100" fmla="*/ 11394706 w 12192000"/>
                <a:gd name="connsiteY100" fmla="*/ 590867 h 757168"/>
                <a:gd name="connsiteX101" fmla="*/ 11354978 w 12192000"/>
                <a:gd name="connsiteY101" fmla="*/ 597561 h 757168"/>
                <a:gd name="connsiteX102" fmla="*/ 11285306 w 12192000"/>
                <a:gd name="connsiteY102" fmla="*/ 599825 h 757168"/>
                <a:gd name="connsiteX103" fmla="*/ 11008528 w 12192000"/>
                <a:gd name="connsiteY103" fmla="*/ 656670 h 757168"/>
                <a:gd name="connsiteX104" fmla="*/ 10948735 w 12192000"/>
                <a:gd name="connsiteY104" fmla="*/ 652964 h 757168"/>
                <a:gd name="connsiteX105" fmla="*/ 10850698 w 12192000"/>
                <a:gd name="connsiteY105" fmla="*/ 641721 h 757168"/>
                <a:gd name="connsiteX106" fmla="*/ 10744026 w 12192000"/>
                <a:gd name="connsiteY106" fmla="*/ 647769 h 757168"/>
                <a:gd name="connsiteX107" fmla="*/ 10666160 w 12192000"/>
                <a:gd name="connsiteY107" fmla="*/ 651891 h 757168"/>
                <a:gd name="connsiteX108" fmla="*/ 10450521 w 12192000"/>
                <a:gd name="connsiteY108" fmla="*/ 616552 h 757168"/>
                <a:gd name="connsiteX109" fmla="*/ 10271192 w 12192000"/>
                <a:gd name="connsiteY109" fmla="*/ 583498 h 757168"/>
                <a:gd name="connsiteX110" fmla="*/ 10246067 w 12192000"/>
                <a:gd name="connsiteY110" fmla="*/ 585423 h 757168"/>
                <a:gd name="connsiteX111" fmla="*/ 10005027 w 12192000"/>
                <a:gd name="connsiteY111" fmla="*/ 592252 h 757168"/>
                <a:gd name="connsiteX112" fmla="*/ 9898681 w 12192000"/>
                <a:gd name="connsiteY112" fmla="*/ 613195 h 757168"/>
                <a:gd name="connsiteX113" fmla="*/ 9753225 w 12192000"/>
                <a:gd name="connsiteY113" fmla="*/ 629038 h 757168"/>
                <a:gd name="connsiteX114" fmla="*/ 9591376 w 12192000"/>
                <a:gd name="connsiteY114" fmla="*/ 648601 h 757168"/>
                <a:gd name="connsiteX115" fmla="*/ 9472860 w 12192000"/>
                <a:gd name="connsiteY115" fmla="*/ 655936 h 757168"/>
                <a:gd name="connsiteX116" fmla="*/ 9299788 w 12192000"/>
                <a:gd name="connsiteY116" fmla="*/ 636945 h 757168"/>
                <a:gd name="connsiteX117" fmla="*/ 9264605 w 12192000"/>
                <a:gd name="connsiteY117" fmla="*/ 627087 h 757168"/>
                <a:gd name="connsiteX118" fmla="*/ 8926435 w 12192000"/>
                <a:gd name="connsiteY118" fmla="*/ 549269 h 757168"/>
                <a:gd name="connsiteX119" fmla="*/ 8698934 w 12192000"/>
                <a:gd name="connsiteY119" fmla="*/ 536583 h 757168"/>
                <a:gd name="connsiteX120" fmla="*/ 8622862 w 12192000"/>
                <a:gd name="connsiteY120" fmla="*/ 541563 h 757168"/>
                <a:gd name="connsiteX121" fmla="*/ 8482784 w 12192000"/>
                <a:gd name="connsiteY121" fmla="*/ 574094 h 757168"/>
                <a:gd name="connsiteX122" fmla="*/ 8421565 w 12192000"/>
                <a:gd name="connsiteY122" fmla="*/ 576610 h 757168"/>
                <a:gd name="connsiteX123" fmla="*/ 8313469 w 12192000"/>
                <a:gd name="connsiteY123" fmla="*/ 574762 h 757168"/>
                <a:gd name="connsiteX124" fmla="*/ 8079520 w 12192000"/>
                <a:gd name="connsiteY124" fmla="*/ 558685 h 757168"/>
                <a:gd name="connsiteX125" fmla="*/ 7773327 w 12192000"/>
                <a:gd name="connsiteY125" fmla="*/ 558854 h 757168"/>
                <a:gd name="connsiteX126" fmla="*/ 7652477 w 12192000"/>
                <a:gd name="connsiteY126" fmla="*/ 547561 h 757168"/>
                <a:gd name="connsiteX127" fmla="*/ 7522274 w 12192000"/>
                <a:gd name="connsiteY127" fmla="*/ 532150 h 757168"/>
                <a:gd name="connsiteX128" fmla="*/ 7484080 w 12192000"/>
                <a:gd name="connsiteY128" fmla="*/ 530532 h 757168"/>
                <a:gd name="connsiteX129" fmla="*/ 7282277 w 12192000"/>
                <a:gd name="connsiteY129" fmla="*/ 540177 h 757168"/>
                <a:gd name="connsiteX130" fmla="*/ 7235690 w 12192000"/>
                <a:gd name="connsiteY130" fmla="*/ 551282 h 757168"/>
                <a:gd name="connsiteX131" fmla="*/ 7116339 w 12192000"/>
                <a:gd name="connsiteY131" fmla="*/ 539494 h 757168"/>
                <a:gd name="connsiteX132" fmla="*/ 7011067 w 12192000"/>
                <a:gd name="connsiteY132" fmla="*/ 511848 h 757168"/>
                <a:gd name="connsiteX133" fmla="*/ 6403234 w 12192000"/>
                <a:gd name="connsiteY133" fmla="*/ 432296 h 757168"/>
                <a:gd name="connsiteX134" fmla="*/ 6036273 w 12192000"/>
                <a:gd name="connsiteY134" fmla="*/ 412301 h 757168"/>
                <a:gd name="connsiteX135" fmla="*/ 5780467 w 12192000"/>
                <a:gd name="connsiteY135" fmla="*/ 377910 h 757168"/>
                <a:gd name="connsiteX136" fmla="*/ 5739051 w 12192000"/>
                <a:gd name="connsiteY136" fmla="*/ 353609 h 757168"/>
                <a:gd name="connsiteX137" fmla="*/ 5583566 w 12192000"/>
                <a:gd name="connsiteY137" fmla="*/ 321995 h 757168"/>
                <a:gd name="connsiteX138" fmla="*/ 5432030 w 12192000"/>
                <a:gd name="connsiteY138" fmla="*/ 362512 h 757168"/>
                <a:gd name="connsiteX139" fmla="*/ 5241398 w 12192000"/>
                <a:gd name="connsiteY139" fmla="*/ 425781 h 757168"/>
                <a:gd name="connsiteX140" fmla="*/ 5139710 w 12192000"/>
                <a:gd name="connsiteY140" fmla="*/ 421022 h 757168"/>
                <a:gd name="connsiteX141" fmla="*/ 4929402 w 12192000"/>
                <a:gd name="connsiteY141" fmla="*/ 424310 h 757168"/>
                <a:gd name="connsiteX142" fmla="*/ 4782793 w 12192000"/>
                <a:gd name="connsiteY142" fmla="*/ 441046 h 757168"/>
                <a:gd name="connsiteX143" fmla="*/ 4577594 w 12192000"/>
                <a:gd name="connsiteY143" fmla="*/ 459290 h 757168"/>
                <a:gd name="connsiteX144" fmla="*/ 4500826 w 12192000"/>
                <a:gd name="connsiteY144" fmla="*/ 470529 h 757168"/>
                <a:gd name="connsiteX145" fmla="*/ 4317973 w 12192000"/>
                <a:gd name="connsiteY145" fmla="*/ 483649 h 757168"/>
                <a:gd name="connsiteX146" fmla="*/ 4166722 w 12192000"/>
                <a:gd name="connsiteY146" fmla="*/ 490602 h 757168"/>
                <a:gd name="connsiteX147" fmla="*/ 4042814 w 12192000"/>
                <a:gd name="connsiteY147" fmla="*/ 530660 h 757168"/>
                <a:gd name="connsiteX148" fmla="*/ 4002653 w 12192000"/>
                <a:gd name="connsiteY148" fmla="*/ 552594 h 757168"/>
                <a:gd name="connsiteX149" fmla="*/ 3969549 w 12192000"/>
                <a:gd name="connsiteY149" fmla="*/ 566312 h 757168"/>
                <a:gd name="connsiteX150" fmla="*/ 3821685 w 12192000"/>
                <a:gd name="connsiteY150" fmla="*/ 649183 h 757168"/>
                <a:gd name="connsiteX151" fmla="*/ 3805138 w 12192000"/>
                <a:gd name="connsiteY151" fmla="*/ 655947 h 757168"/>
                <a:gd name="connsiteX152" fmla="*/ 3609177 w 12192000"/>
                <a:gd name="connsiteY152" fmla="*/ 687459 h 757168"/>
                <a:gd name="connsiteX153" fmla="*/ 3539727 w 12192000"/>
                <a:gd name="connsiteY153" fmla="*/ 706521 h 757168"/>
                <a:gd name="connsiteX154" fmla="*/ 3396572 w 12192000"/>
                <a:gd name="connsiteY154" fmla="*/ 755681 h 757168"/>
                <a:gd name="connsiteX155" fmla="*/ 3341054 w 12192000"/>
                <a:gd name="connsiteY155" fmla="*/ 754679 h 757168"/>
                <a:gd name="connsiteX156" fmla="*/ 3138775 w 12192000"/>
                <a:gd name="connsiteY156" fmla="*/ 710120 h 757168"/>
                <a:gd name="connsiteX157" fmla="*/ 3037283 w 12192000"/>
                <a:gd name="connsiteY157" fmla="*/ 666453 h 757168"/>
                <a:gd name="connsiteX158" fmla="*/ 3002117 w 12192000"/>
                <a:gd name="connsiteY158" fmla="*/ 649347 h 757168"/>
                <a:gd name="connsiteX159" fmla="*/ 2747294 w 12192000"/>
                <a:gd name="connsiteY159" fmla="*/ 652400 h 757168"/>
                <a:gd name="connsiteX160" fmla="*/ 2676273 w 12192000"/>
                <a:gd name="connsiteY160" fmla="*/ 652304 h 757168"/>
                <a:gd name="connsiteX161" fmla="*/ 2432360 w 12192000"/>
                <a:gd name="connsiteY161" fmla="*/ 657836 h 757168"/>
                <a:gd name="connsiteX162" fmla="*/ 2382311 w 12192000"/>
                <a:gd name="connsiteY162" fmla="*/ 650824 h 757168"/>
                <a:gd name="connsiteX163" fmla="*/ 2055134 w 12192000"/>
                <a:gd name="connsiteY163" fmla="*/ 630053 h 757168"/>
                <a:gd name="connsiteX164" fmla="*/ 2031829 w 12192000"/>
                <a:gd name="connsiteY164" fmla="*/ 639324 h 757168"/>
                <a:gd name="connsiteX165" fmla="*/ 1912764 w 12192000"/>
                <a:gd name="connsiteY165" fmla="*/ 664183 h 757168"/>
                <a:gd name="connsiteX166" fmla="*/ 1755637 w 12192000"/>
                <a:gd name="connsiteY166" fmla="*/ 663960 h 757168"/>
                <a:gd name="connsiteX167" fmla="*/ 1727159 w 12192000"/>
                <a:gd name="connsiteY167" fmla="*/ 659605 h 757168"/>
                <a:gd name="connsiteX168" fmla="*/ 1622470 w 12192000"/>
                <a:gd name="connsiteY168" fmla="*/ 634850 h 757168"/>
                <a:gd name="connsiteX169" fmla="*/ 1385955 w 12192000"/>
                <a:gd name="connsiteY169" fmla="*/ 604522 h 757168"/>
                <a:gd name="connsiteX170" fmla="*/ 1340055 w 12192000"/>
                <a:gd name="connsiteY170" fmla="*/ 595629 h 757168"/>
                <a:gd name="connsiteX171" fmla="*/ 1257271 w 12192000"/>
                <a:gd name="connsiteY171" fmla="*/ 581180 h 757168"/>
                <a:gd name="connsiteX172" fmla="*/ 1031914 w 12192000"/>
                <a:gd name="connsiteY172" fmla="*/ 562692 h 757168"/>
                <a:gd name="connsiteX173" fmla="*/ 922031 w 12192000"/>
                <a:gd name="connsiteY173" fmla="*/ 566853 h 757168"/>
                <a:gd name="connsiteX174" fmla="*/ 873250 w 12192000"/>
                <a:gd name="connsiteY174" fmla="*/ 563724 h 757168"/>
                <a:gd name="connsiteX175" fmla="*/ 711627 w 12192000"/>
                <a:gd name="connsiteY175" fmla="*/ 529880 h 757168"/>
                <a:gd name="connsiteX176" fmla="*/ 311112 w 12192000"/>
                <a:gd name="connsiteY176" fmla="*/ 525106 h 757168"/>
                <a:gd name="connsiteX177" fmla="*/ 184145 w 12192000"/>
                <a:gd name="connsiteY177" fmla="*/ 532188 h 757168"/>
                <a:gd name="connsiteX178" fmla="*/ 116886 w 12192000"/>
                <a:gd name="connsiteY178" fmla="*/ 530572 h 757168"/>
                <a:gd name="connsiteX179" fmla="*/ 23941 w 12192000"/>
                <a:gd name="connsiteY179" fmla="*/ 506433 h 757168"/>
                <a:gd name="connsiteX180" fmla="*/ 0 w 12192000"/>
                <a:gd name="connsiteY180" fmla="*/ 502149 h 7571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</a:cxnLst>
              <a:rect l="l" t="t" r="r" b="b"/>
              <a:pathLst>
                <a:path w="12192000" h="757168">
                  <a:moveTo>
                    <a:pt x="0" y="0"/>
                  </a:moveTo>
                  <a:lnTo>
                    <a:pt x="41653" y="6945"/>
                  </a:lnTo>
                  <a:cubicBezTo>
                    <a:pt x="55151" y="9178"/>
                    <a:pt x="68996" y="11810"/>
                    <a:pt x="81317" y="15509"/>
                  </a:cubicBezTo>
                  <a:cubicBezTo>
                    <a:pt x="92911" y="18978"/>
                    <a:pt x="102562" y="24446"/>
                    <a:pt x="114150" y="28105"/>
                  </a:cubicBezTo>
                  <a:cubicBezTo>
                    <a:pt x="145644" y="37958"/>
                    <a:pt x="177914" y="47281"/>
                    <a:pt x="214865" y="58374"/>
                  </a:cubicBezTo>
                  <a:cubicBezTo>
                    <a:pt x="236680" y="42349"/>
                    <a:pt x="264438" y="53534"/>
                    <a:pt x="299237" y="63560"/>
                  </a:cubicBezTo>
                  <a:cubicBezTo>
                    <a:pt x="334763" y="73816"/>
                    <a:pt x="376093" y="78654"/>
                    <a:pt x="415570" y="83774"/>
                  </a:cubicBezTo>
                  <a:cubicBezTo>
                    <a:pt x="487949" y="93100"/>
                    <a:pt x="560804" y="100354"/>
                    <a:pt x="633210" y="109108"/>
                  </a:cubicBezTo>
                  <a:cubicBezTo>
                    <a:pt x="648566" y="111058"/>
                    <a:pt x="666073" y="114072"/>
                    <a:pt x="677567" y="119446"/>
                  </a:cubicBezTo>
                  <a:cubicBezTo>
                    <a:pt x="756262" y="155621"/>
                    <a:pt x="853422" y="169678"/>
                    <a:pt x="946429" y="171502"/>
                  </a:cubicBezTo>
                  <a:cubicBezTo>
                    <a:pt x="1019582" y="173044"/>
                    <a:pt x="1091239" y="175083"/>
                    <a:pt x="1163367" y="182106"/>
                  </a:cubicBezTo>
                  <a:cubicBezTo>
                    <a:pt x="1168863" y="182586"/>
                    <a:pt x="1176224" y="182589"/>
                    <a:pt x="1180337" y="181279"/>
                  </a:cubicBezTo>
                  <a:cubicBezTo>
                    <a:pt x="1205822" y="172503"/>
                    <a:pt x="1231920" y="173109"/>
                    <a:pt x="1263939" y="173070"/>
                  </a:cubicBezTo>
                  <a:cubicBezTo>
                    <a:pt x="1309211" y="172961"/>
                    <a:pt x="1350592" y="176848"/>
                    <a:pt x="1392213" y="183225"/>
                  </a:cubicBezTo>
                  <a:cubicBezTo>
                    <a:pt x="1422516" y="187866"/>
                    <a:pt x="1453010" y="195759"/>
                    <a:pt x="1479752" y="205174"/>
                  </a:cubicBezTo>
                  <a:cubicBezTo>
                    <a:pt x="1516962" y="218381"/>
                    <a:pt x="1553071" y="224660"/>
                    <a:pt x="1589813" y="211706"/>
                  </a:cubicBezTo>
                  <a:cubicBezTo>
                    <a:pt x="1629541" y="197953"/>
                    <a:pt x="1673292" y="205778"/>
                    <a:pt x="1716264" y="207459"/>
                  </a:cubicBezTo>
                  <a:cubicBezTo>
                    <a:pt x="1734988" y="208248"/>
                    <a:pt x="1754789" y="209668"/>
                    <a:pt x="1772900" y="208137"/>
                  </a:cubicBezTo>
                  <a:cubicBezTo>
                    <a:pt x="1825381" y="203828"/>
                    <a:pt x="1876222" y="195808"/>
                    <a:pt x="1929319" y="193822"/>
                  </a:cubicBezTo>
                  <a:cubicBezTo>
                    <a:pt x="1958819" y="192698"/>
                    <a:pt x="1991232" y="199166"/>
                    <a:pt x="2021514" y="204186"/>
                  </a:cubicBezTo>
                  <a:cubicBezTo>
                    <a:pt x="2052154" y="209417"/>
                    <a:pt x="2082323" y="216530"/>
                    <a:pt x="2111753" y="223797"/>
                  </a:cubicBezTo>
                  <a:cubicBezTo>
                    <a:pt x="2131736" y="228659"/>
                    <a:pt x="2153567" y="233429"/>
                    <a:pt x="2169356" y="241125"/>
                  </a:cubicBezTo>
                  <a:cubicBezTo>
                    <a:pt x="2205243" y="258649"/>
                    <a:pt x="2242901" y="263295"/>
                    <a:pt x="2286638" y="257382"/>
                  </a:cubicBezTo>
                  <a:cubicBezTo>
                    <a:pt x="2293313" y="256396"/>
                    <a:pt x="2301018" y="256799"/>
                    <a:pt x="2308368" y="256995"/>
                  </a:cubicBezTo>
                  <a:cubicBezTo>
                    <a:pt x="2426026" y="259155"/>
                    <a:pt x="2543593" y="262834"/>
                    <a:pt x="2660621" y="262863"/>
                  </a:cubicBezTo>
                  <a:cubicBezTo>
                    <a:pt x="2708088" y="262871"/>
                    <a:pt x="2754165" y="254412"/>
                    <a:pt x="2801134" y="250006"/>
                  </a:cubicBezTo>
                  <a:cubicBezTo>
                    <a:pt x="2810748" y="249174"/>
                    <a:pt x="2821504" y="247638"/>
                    <a:pt x="2830994" y="249091"/>
                  </a:cubicBezTo>
                  <a:cubicBezTo>
                    <a:pt x="2934354" y="264045"/>
                    <a:pt x="3032340" y="255254"/>
                    <a:pt x="3129084" y="242009"/>
                  </a:cubicBezTo>
                  <a:cubicBezTo>
                    <a:pt x="3139090" y="240625"/>
                    <a:pt x="3151170" y="241831"/>
                    <a:pt x="3162162" y="242789"/>
                  </a:cubicBezTo>
                  <a:cubicBezTo>
                    <a:pt x="3192925" y="245736"/>
                    <a:pt x="3225969" y="254145"/>
                    <a:pt x="3254072" y="251612"/>
                  </a:cubicBezTo>
                  <a:cubicBezTo>
                    <a:pt x="3328782" y="244461"/>
                    <a:pt x="3402881" y="234992"/>
                    <a:pt x="3473491" y="221903"/>
                  </a:cubicBezTo>
                  <a:cubicBezTo>
                    <a:pt x="3545212" y="208683"/>
                    <a:pt x="3611651" y="197856"/>
                    <a:pt x="3691860" y="219228"/>
                  </a:cubicBezTo>
                  <a:cubicBezTo>
                    <a:pt x="3725977" y="228268"/>
                    <a:pt x="3771754" y="225515"/>
                    <a:pt x="3811494" y="225691"/>
                  </a:cubicBezTo>
                  <a:cubicBezTo>
                    <a:pt x="3840564" y="225687"/>
                    <a:pt x="3868906" y="218586"/>
                    <a:pt x="3897533" y="220087"/>
                  </a:cubicBezTo>
                  <a:cubicBezTo>
                    <a:pt x="3973874" y="224087"/>
                    <a:pt x="4042293" y="217563"/>
                    <a:pt x="4109430" y="200477"/>
                  </a:cubicBezTo>
                  <a:cubicBezTo>
                    <a:pt x="4135544" y="193834"/>
                    <a:pt x="4175268" y="201258"/>
                    <a:pt x="4208772" y="200914"/>
                  </a:cubicBezTo>
                  <a:cubicBezTo>
                    <a:pt x="4244136" y="200288"/>
                    <a:pt x="4280583" y="199908"/>
                    <a:pt x="4314641" y="196159"/>
                  </a:cubicBezTo>
                  <a:cubicBezTo>
                    <a:pt x="4402743" y="186278"/>
                    <a:pt x="4489848" y="174436"/>
                    <a:pt x="4577622" y="163774"/>
                  </a:cubicBezTo>
                  <a:cubicBezTo>
                    <a:pt x="4649843" y="154967"/>
                    <a:pt x="4719794" y="168553"/>
                    <a:pt x="4790345" y="177592"/>
                  </a:cubicBezTo>
                  <a:cubicBezTo>
                    <a:pt x="4834576" y="183345"/>
                    <a:pt x="4875614" y="193701"/>
                    <a:pt x="4926164" y="184139"/>
                  </a:cubicBezTo>
                  <a:cubicBezTo>
                    <a:pt x="4974485" y="175032"/>
                    <a:pt x="5034899" y="180870"/>
                    <a:pt x="5088812" y="177401"/>
                  </a:cubicBezTo>
                  <a:cubicBezTo>
                    <a:pt x="5134238" y="174439"/>
                    <a:pt x="5178353" y="168165"/>
                    <a:pt x="5222466" y="162082"/>
                  </a:cubicBezTo>
                  <a:cubicBezTo>
                    <a:pt x="5282519" y="153783"/>
                    <a:pt x="5341864" y="144876"/>
                    <a:pt x="5406528" y="153987"/>
                  </a:cubicBezTo>
                  <a:cubicBezTo>
                    <a:pt x="5479960" y="164323"/>
                    <a:pt x="5531876" y="142624"/>
                    <a:pt x="5590716" y="129490"/>
                  </a:cubicBezTo>
                  <a:cubicBezTo>
                    <a:pt x="5631296" y="120553"/>
                    <a:pt x="5675395" y="114659"/>
                    <a:pt x="5719429" y="110099"/>
                  </a:cubicBezTo>
                  <a:cubicBezTo>
                    <a:pt x="5778247" y="104215"/>
                    <a:pt x="5838715" y="102042"/>
                    <a:pt x="5897895" y="96368"/>
                  </a:cubicBezTo>
                  <a:cubicBezTo>
                    <a:pt x="5987399" y="87895"/>
                    <a:pt x="6077855" y="82333"/>
                    <a:pt x="6169957" y="94411"/>
                  </a:cubicBezTo>
                  <a:cubicBezTo>
                    <a:pt x="6212360" y="99875"/>
                    <a:pt x="6252010" y="101763"/>
                    <a:pt x="6294827" y="99236"/>
                  </a:cubicBezTo>
                  <a:cubicBezTo>
                    <a:pt x="6364965" y="95091"/>
                    <a:pt x="6436581" y="97891"/>
                    <a:pt x="6494261" y="71724"/>
                  </a:cubicBezTo>
                  <a:cubicBezTo>
                    <a:pt x="6514615" y="62488"/>
                    <a:pt x="6550354" y="61691"/>
                    <a:pt x="6579627" y="57883"/>
                  </a:cubicBezTo>
                  <a:cubicBezTo>
                    <a:pt x="6613354" y="53353"/>
                    <a:pt x="6637770" y="57878"/>
                    <a:pt x="6654800" y="77086"/>
                  </a:cubicBezTo>
                  <a:cubicBezTo>
                    <a:pt x="6662444" y="85688"/>
                    <a:pt x="6685147" y="94892"/>
                    <a:pt x="6703059" y="97166"/>
                  </a:cubicBezTo>
                  <a:cubicBezTo>
                    <a:pt x="6756799" y="103989"/>
                    <a:pt x="6806654" y="100687"/>
                    <a:pt x="6859445" y="90481"/>
                  </a:cubicBezTo>
                  <a:cubicBezTo>
                    <a:pt x="6908894" y="80861"/>
                    <a:pt x="6969747" y="85387"/>
                    <a:pt x="7025414" y="83536"/>
                  </a:cubicBezTo>
                  <a:cubicBezTo>
                    <a:pt x="7064862" y="82168"/>
                    <a:pt x="7104501" y="77186"/>
                    <a:pt x="7144137" y="79264"/>
                  </a:cubicBezTo>
                  <a:cubicBezTo>
                    <a:pt x="7193316" y="81841"/>
                    <a:pt x="7241809" y="90488"/>
                    <a:pt x="7291235" y="95367"/>
                  </a:cubicBezTo>
                  <a:cubicBezTo>
                    <a:pt x="7329668" y="99288"/>
                    <a:pt x="7368978" y="100585"/>
                    <a:pt x="7407395" y="104888"/>
                  </a:cubicBezTo>
                  <a:cubicBezTo>
                    <a:pt x="7438868" y="108256"/>
                    <a:pt x="7469832" y="114265"/>
                    <a:pt x="7500837" y="119515"/>
                  </a:cubicBezTo>
                  <a:cubicBezTo>
                    <a:pt x="7512146" y="121444"/>
                    <a:pt x="7523255" y="127178"/>
                    <a:pt x="7533567" y="126955"/>
                  </a:cubicBezTo>
                  <a:cubicBezTo>
                    <a:pt x="7636025" y="124121"/>
                    <a:pt x="7707510" y="164497"/>
                    <a:pt x="7792910" y="185188"/>
                  </a:cubicBezTo>
                  <a:cubicBezTo>
                    <a:pt x="7882663" y="207063"/>
                    <a:pt x="7969001" y="237914"/>
                    <a:pt x="8070699" y="235423"/>
                  </a:cubicBezTo>
                  <a:cubicBezTo>
                    <a:pt x="8132239" y="233879"/>
                    <a:pt x="8191903" y="225939"/>
                    <a:pt x="8253177" y="222473"/>
                  </a:cubicBezTo>
                  <a:cubicBezTo>
                    <a:pt x="8274949" y="221324"/>
                    <a:pt x="8299150" y="222976"/>
                    <a:pt x="8320683" y="226393"/>
                  </a:cubicBezTo>
                  <a:cubicBezTo>
                    <a:pt x="8424731" y="242340"/>
                    <a:pt x="8527777" y="249266"/>
                    <a:pt x="8631438" y="237528"/>
                  </a:cubicBezTo>
                  <a:cubicBezTo>
                    <a:pt x="8649201" y="235596"/>
                    <a:pt x="8668058" y="233915"/>
                    <a:pt x="8686410" y="234877"/>
                  </a:cubicBezTo>
                  <a:cubicBezTo>
                    <a:pt x="8786966" y="240146"/>
                    <a:pt x="8885480" y="249315"/>
                    <a:pt x="8980658" y="273001"/>
                  </a:cubicBezTo>
                  <a:cubicBezTo>
                    <a:pt x="9012626" y="280972"/>
                    <a:pt x="9052108" y="279035"/>
                    <a:pt x="9087625" y="282423"/>
                  </a:cubicBezTo>
                  <a:cubicBezTo>
                    <a:pt x="9120583" y="285484"/>
                    <a:pt x="9154319" y="287825"/>
                    <a:pt x="9186017" y="293875"/>
                  </a:cubicBezTo>
                  <a:cubicBezTo>
                    <a:pt x="9232288" y="302785"/>
                    <a:pt x="9275554" y="305815"/>
                    <a:pt x="9323931" y="302628"/>
                  </a:cubicBezTo>
                  <a:cubicBezTo>
                    <a:pt x="9370084" y="299705"/>
                    <a:pt x="9419491" y="304964"/>
                    <a:pt x="9467213" y="307275"/>
                  </a:cubicBezTo>
                  <a:cubicBezTo>
                    <a:pt x="9520438" y="309874"/>
                    <a:pt x="9573661" y="312473"/>
                    <a:pt x="9626826" y="316213"/>
                  </a:cubicBezTo>
                  <a:cubicBezTo>
                    <a:pt x="9648094" y="317708"/>
                    <a:pt x="9671915" y="326588"/>
                    <a:pt x="9689696" y="324467"/>
                  </a:cubicBezTo>
                  <a:cubicBezTo>
                    <a:pt x="9747117" y="317175"/>
                    <a:pt x="9803355" y="332523"/>
                    <a:pt x="9860526" y="329986"/>
                  </a:cubicBezTo>
                  <a:cubicBezTo>
                    <a:pt x="9888572" y="328594"/>
                    <a:pt x="9919723" y="338048"/>
                    <a:pt x="9949775" y="340386"/>
                  </a:cubicBezTo>
                  <a:cubicBezTo>
                    <a:pt x="9998886" y="344296"/>
                    <a:pt x="10048092" y="346302"/>
                    <a:pt x="10097252" y="349262"/>
                  </a:cubicBezTo>
                  <a:cubicBezTo>
                    <a:pt x="10113390" y="350297"/>
                    <a:pt x="10129133" y="351886"/>
                    <a:pt x="10145261" y="353113"/>
                  </a:cubicBezTo>
                  <a:cubicBezTo>
                    <a:pt x="10159555" y="354243"/>
                    <a:pt x="10174512" y="356743"/>
                    <a:pt x="10188159" y="356124"/>
                  </a:cubicBezTo>
                  <a:cubicBezTo>
                    <a:pt x="10237589" y="353944"/>
                    <a:pt x="10286441" y="348682"/>
                    <a:pt x="10336144" y="348235"/>
                  </a:cubicBezTo>
                  <a:cubicBezTo>
                    <a:pt x="10379222" y="347822"/>
                    <a:pt x="10423443" y="353764"/>
                    <a:pt x="10466847" y="354131"/>
                  </a:cubicBezTo>
                  <a:cubicBezTo>
                    <a:pt x="10543353" y="354898"/>
                    <a:pt x="10619988" y="353190"/>
                    <a:pt x="10696514" y="353575"/>
                  </a:cubicBezTo>
                  <a:cubicBezTo>
                    <a:pt x="10713071" y="353680"/>
                    <a:pt x="10730069" y="359342"/>
                    <a:pt x="10746932" y="360606"/>
                  </a:cubicBezTo>
                  <a:cubicBezTo>
                    <a:pt x="10799731" y="364326"/>
                    <a:pt x="10852569" y="367289"/>
                    <a:pt x="10905388" y="370627"/>
                  </a:cubicBezTo>
                  <a:cubicBezTo>
                    <a:pt x="10935470" y="372396"/>
                    <a:pt x="10965963" y="373421"/>
                    <a:pt x="10995602" y="376691"/>
                  </a:cubicBezTo>
                  <a:cubicBezTo>
                    <a:pt x="11034750" y="381032"/>
                    <a:pt x="11070168" y="386324"/>
                    <a:pt x="11107647" y="373405"/>
                  </a:cubicBezTo>
                  <a:cubicBezTo>
                    <a:pt x="11165372" y="353347"/>
                    <a:pt x="11236837" y="366060"/>
                    <a:pt x="11302440" y="364156"/>
                  </a:cubicBezTo>
                  <a:cubicBezTo>
                    <a:pt x="11319394" y="363708"/>
                    <a:pt x="11336655" y="364422"/>
                    <a:pt x="11353613" y="363785"/>
                  </a:cubicBezTo>
                  <a:cubicBezTo>
                    <a:pt x="11384961" y="362566"/>
                    <a:pt x="11415955" y="360947"/>
                    <a:pt x="11447323" y="359346"/>
                  </a:cubicBezTo>
                  <a:cubicBezTo>
                    <a:pt x="11452855" y="359066"/>
                    <a:pt x="11459104" y="359200"/>
                    <a:pt x="11464292" y="358519"/>
                  </a:cubicBezTo>
                  <a:cubicBezTo>
                    <a:pt x="11512058" y="353010"/>
                    <a:pt x="11559143" y="346321"/>
                    <a:pt x="11607560" y="342370"/>
                  </a:cubicBezTo>
                  <a:cubicBezTo>
                    <a:pt x="11631218" y="340368"/>
                    <a:pt x="11657295" y="341352"/>
                    <a:pt x="11681426" y="344335"/>
                  </a:cubicBezTo>
                  <a:cubicBezTo>
                    <a:pt x="11751997" y="352993"/>
                    <a:pt x="11821986" y="358760"/>
                    <a:pt x="11893565" y="355261"/>
                  </a:cubicBezTo>
                  <a:cubicBezTo>
                    <a:pt x="11921973" y="353889"/>
                    <a:pt x="11953288" y="360300"/>
                    <a:pt x="11983290" y="363588"/>
                  </a:cubicBezTo>
                  <a:lnTo>
                    <a:pt x="12192000" y="388018"/>
                  </a:lnTo>
                  <a:lnTo>
                    <a:pt x="12192000" y="577115"/>
                  </a:lnTo>
                  <a:lnTo>
                    <a:pt x="12157329" y="588862"/>
                  </a:lnTo>
                  <a:cubicBezTo>
                    <a:pt x="12118393" y="608572"/>
                    <a:pt x="12109715" y="605637"/>
                    <a:pt x="12066948" y="586034"/>
                  </a:cubicBezTo>
                  <a:cubicBezTo>
                    <a:pt x="12016991" y="563193"/>
                    <a:pt x="11965119" y="541779"/>
                    <a:pt x="11911344" y="521599"/>
                  </a:cubicBezTo>
                  <a:cubicBezTo>
                    <a:pt x="11894383" y="515178"/>
                    <a:pt x="11869417" y="514060"/>
                    <a:pt x="11847823" y="511785"/>
                  </a:cubicBezTo>
                  <a:cubicBezTo>
                    <a:pt x="11811233" y="507768"/>
                    <a:pt x="11773630" y="501982"/>
                    <a:pt x="11737547" y="502380"/>
                  </a:cubicBezTo>
                  <a:cubicBezTo>
                    <a:pt x="11702930" y="502855"/>
                    <a:pt x="11668388" y="508866"/>
                    <a:pt x="11636052" y="514993"/>
                  </a:cubicBezTo>
                  <a:cubicBezTo>
                    <a:pt x="11545722" y="532199"/>
                    <a:pt x="11462455" y="555118"/>
                    <a:pt x="11394706" y="590867"/>
                  </a:cubicBezTo>
                  <a:cubicBezTo>
                    <a:pt x="11385999" y="595562"/>
                    <a:pt x="11369016" y="596581"/>
                    <a:pt x="11354978" y="597561"/>
                  </a:cubicBezTo>
                  <a:cubicBezTo>
                    <a:pt x="11332076" y="599224"/>
                    <a:pt x="11308448" y="600655"/>
                    <a:pt x="11285306" y="599825"/>
                  </a:cubicBezTo>
                  <a:cubicBezTo>
                    <a:pt x="11172906" y="595841"/>
                    <a:pt x="11083430" y="617861"/>
                    <a:pt x="11008528" y="656670"/>
                  </a:cubicBezTo>
                  <a:cubicBezTo>
                    <a:pt x="10986971" y="667750"/>
                    <a:pt x="10970753" y="668236"/>
                    <a:pt x="10948735" y="652964"/>
                  </a:cubicBezTo>
                  <a:cubicBezTo>
                    <a:pt x="10923173" y="635218"/>
                    <a:pt x="10885031" y="639705"/>
                    <a:pt x="10850698" y="641721"/>
                  </a:cubicBezTo>
                  <a:cubicBezTo>
                    <a:pt x="10815269" y="643680"/>
                    <a:pt x="10779458" y="645811"/>
                    <a:pt x="10744026" y="647769"/>
                  </a:cubicBezTo>
                  <a:cubicBezTo>
                    <a:pt x="10717832" y="649066"/>
                    <a:pt x="10692021" y="650003"/>
                    <a:pt x="10666160" y="651891"/>
                  </a:cubicBezTo>
                  <a:cubicBezTo>
                    <a:pt x="10585627" y="657783"/>
                    <a:pt x="10513854" y="650969"/>
                    <a:pt x="10450521" y="616552"/>
                  </a:cubicBezTo>
                  <a:cubicBezTo>
                    <a:pt x="10402221" y="590175"/>
                    <a:pt x="10339099" y="579806"/>
                    <a:pt x="10271192" y="583498"/>
                  </a:cubicBezTo>
                  <a:cubicBezTo>
                    <a:pt x="10262701" y="584006"/>
                    <a:pt x="10251859" y="587254"/>
                    <a:pt x="10246067" y="585423"/>
                  </a:cubicBezTo>
                  <a:cubicBezTo>
                    <a:pt x="10158786" y="558528"/>
                    <a:pt x="10086634" y="594049"/>
                    <a:pt x="10005027" y="592252"/>
                  </a:cubicBezTo>
                  <a:cubicBezTo>
                    <a:pt x="9969004" y="591507"/>
                    <a:pt x="9931565" y="603664"/>
                    <a:pt x="9898681" y="613195"/>
                  </a:cubicBezTo>
                  <a:cubicBezTo>
                    <a:pt x="9853463" y="626281"/>
                    <a:pt x="9813049" y="639042"/>
                    <a:pt x="9753225" y="629038"/>
                  </a:cubicBezTo>
                  <a:cubicBezTo>
                    <a:pt x="9693404" y="618845"/>
                    <a:pt x="9637675" y="628898"/>
                    <a:pt x="9591376" y="648601"/>
                  </a:cubicBezTo>
                  <a:cubicBezTo>
                    <a:pt x="9556001" y="663537"/>
                    <a:pt x="9518120" y="663077"/>
                    <a:pt x="9472860" y="655936"/>
                  </a:cubicBezTo>
                  <a:cubicBezTo>
                    <a:pt x="9416283" y="647056"/>
                    <a:pt x="9357217" y="643578"/>
                    <a:pt x="9299788" y="636945"/>
                  </a:cubicBezTo>
                  <a:cubicBezTo>
                    <a:pt x="9287347" y="635531"/>
                    <a:pt x="9271710" y="632039"/>
                    <a:pt x="9264605" y="627087"/>
                  </a:cubicBezTo>
                  <a:cubicBezTo>
                    <a:pt x="9177661" y="565680"/>
                    <a:pt x="9051076" y="558473"/>
                    <a:pt x="8926435" y="549269"/>
                  </a:cubicBezTo>
                  <a:cubicBezTo>
                    <a:pt x="8850925" y="543595"/>
                    <a:pt x="8774954" y="539613"/>
                    <a:pt x="8698934" y="536583"/>
                  </a:cubicBezTo>
                  <a:cubicBezTo>
                    <a:pt x="8673232" y="535428"/>
                    <a:pt x="8645916" y="537050"/>
                    <a:pt x="8622862" y="541563"/>
                  </a:cubicBezTo>
                  <a:cubicBezTo>
                    <a:pt x="8574890" y="551069"/>
                    <a:pt x="8530403" y="564380"/>
                    <a:pt x="8482784" y="574094"/>
                  </a:cubicBezTo>
                  <a:cubicBezTo>
                    <a:pt x="8464923" y="577929"/>
                    <a:pt x="8442157" y="576927"/>
                    <a:pt x="8421565" y="576610"/>
                  </a:cubicBezTo>
                  <a:cubicBezTo>
                    <a:pt x="8385152" y="576229"/>
                    <a:pt x="8345023" y="569546"/>
                    <a:pt x="8313469" y="574762"/>
                  </a:cubicBezTo>
                  <a:cubicBezTo>
                    <a:pt x="8231431" y="588203"/>
                    <a:pt x="8155671" y="580227"/>
                    <a:pt x="8079520" y="558685"/>
                  </a:cubicBezTo>
                  <a:cubicBezTo>
                    <a:pt x="7972906" y="528487"/>
                    <a:pt x="7870782" y="525043"/>
                    <a:pt x="7773327" y="558854"/>
                  </a:cubicBezTo>
                  <a:cubicBezTo>
                    <a:pt x="7729470" y="574107"/>
                    <a:pt x="7688069" y="563543"/>
                    <a:pt x="7652477" y="547561"/>
                  </a:cubicBezTo>
                  <a:cubicBezTo>
                    <a:pt x="7611494" y="529005"/>
                    <a:pt x="7570974" y="522685"/>
                    <a:pt x="7522274" y="532150"/>
                  </a:cubicBezTo>
                  <a:cubicBezTo>
                    <a:pt x="7511488" y="534257"/>
                    <a:pt x="7496511" y="532136"/>
                    <a:pt x="7484080" y="530532"/>
                  </a:cubicBezTo>
                  <a:cubicBezTo>
                    <a:pt x="7413133" y="522044"/>
                    <a:pt x="7341987" y="510303"/>
                    <a:pt x="7282277" y="540177"/>
                  </a:cubicBezTo>
                  <a:cubicBezTo>
                    <a:pt x="7270558" y="546051"/>
                    <a:pt x="7251336" y="547713"/>
                    <a:pt x="7235690" y="551282"/>
                  </a:cubicBezTo>
                  <a:cubicBezTo>
                    <a:pt x="7170161" y="565782"/>
                    <a:pt x="7172820" y="564203"/>
                    <a:pt x="7116339" y="539494"/>
                  </a:cubicBezTo>
                  <a:cubicBezTo>
                    <a:pt x="7086841" y="526502"/>
                    <a:pt x="7045980" y="512724"/>
                    <a:pt x="7011067" y="511848"/>
                  </a:cubicBezTo>
                  <a:cubicBezTo>
                    <a:pt x="6800473" y="506533"/>
                    <a:pt x="6601893" y="468653"/>
                    <a:pt x="6403234" y="432296"/>
                  </a:cubicBezTo>
                  <a:cubicBezTo>
                    <a:pt x="6280760" y="409851"/>
                    <a:pt x="6160432" y="402592"/>
                    <a:pt x="6036273" y="412301"/>
                  </a:cubicBezTo>
                  <a:cubicBezTo>
                    <a:pt x="5946471" y="419425"/>
                    <a:pt x="5863077" y="395593"/>
                    <a:pt x="5780467" y="377910"/>
                  </a:cubicBezTo>
                  <a:cubicBezTo>
                    <a:pt x="5763357" y="374343"/>
                    <a:pt x="5747757" y="363033"/>
                    <a:pt x="5739051" y="353609"/>
                  </a:cubicBezTo>
                  <a:cubicBezTo>
                    <a:pt x="5707675" y="320294"/>
                    <a:pt x="5653252" y="312483"/>
                    <a:pt x="5583566" y="321995"/>
                  </a:cubicBezTo>
                  <a:cubicBezTo>
                    <a:pt x="5528347" y="329404"/>
                    <a:pt x="5477716" y="340486"/>
                    <a:pt x="5432030" y="362512"/>
                  </a:cubicBezTo>
                  <a:cubicBezTo>
                    <a:pt x="5378421" y="388318"/>
                    <a:pt x="5322767" y="418026"/>
                    <a:pt x="5241398" y="425781"/>
                  </a:cubicBezTo>
                  <a:cubicBezTo>
                    <a:pt x="5206262" y="429089"/>
                    <a:pt x="5176131" y="428273"/>
                    <a:pt x="5139710" y="421022"/>
                  </a:cubicBezTo>
                  <a:cubicBezTo>
                    <a:pt x="5069048" y="407018"/>
                    <a:pt x="4997864" y="396037"/>
                    <a:pt x="4929402" y="424310"/>
                  </a:cubicBezTo>
                  <a:cubicBezTo>
                    <a:pt x="4891785" y="439890"/>
                    <a:pt x="4841650" y="448519"/>
                    <a:pt x="4782793" y="441046"/>
                  </a:cubicBezTo>
                  <a:cubicBezTo>
                    <a:pt x="4709316" y="431663"/>
                    <a:pt x="4641426" y="442031"/>
                    <a:pt x="4577594" y="459290"/>
                  </a:cubicBezTo>
                  <a:cubicBezTo>
                    <a:pt x="4554816" y="465538"/>
                    <a:pt x="4527069" y="468279"/>
                    <a:pt x="4500826" y="470529"/>
                  </a:cubicBezTo>
                  <a:cubicBezTo>
                    <a:pt x="4440199" y="475746"/>
                    <a:pt x="4379252" y="479993"/>
                    <a:pt x="4317973" y="483649"/>
                  </a:cubicBezTo>
                  <a:cubicBezTo>
                    <a:pt x="4267762" y="486741"/>
                    <a:pt x="4217264" y="488292"/>
                    <a:pt x="4166722" y="490602"/>
                  </a:cubicBezTo>
                  <a:cubicBezTo>
                    <a:pt x="4111394" y="493045"/>
                    <a:pt x="4067073" y="503124"/>
                    <a:pt x="4042814" y="530660"/>
                  </a:cubicBezTo>
                  <a:cubicBezTo>
                    <a:pt x="4034996" y="539407"/>
                    <a:pt x="4017001" y="545715"/>
                    <a:pt x="4002653" y="552594"/>
                  </a:cubicBezTo>
                  <a:cubicBezTo>
                    <a:pt x="3992459" y="557592"/>
                    <a:pt x="3979023" y="561086"/>
                    <a:pt x="3969549" y="566312"/>
                  </a:cubicBezTo>
                  <a:cubicBezTo>
                    <a:pt x="3919896" y="593854"/>
                    <a:pt x="3870968" y="621622"/>
                    <a:pt x="3821685" y="649183"/>
                  </a:cubicBezTo>
                  <a:cubicBezTo>
                    <a:pt x="3816761" y="651788"/>
                    <a:pt x="3811445" y="654943"/>
                    <a:pt x="3805138" y="655947"/>
                  </a:cubicBezTo>
                  <a:cubicBezTo>
                    <a:pt x="3739817" y="666451"/>
                    <a:pt x="3673801" y="676154"/>
                    <a:pt x="3609177" y="687459"/>
                  </a:cubicBezTo>
                  <a:cubicBezTo>
                    <a:pt x="3584288" y="691878"/>
                    <a:pt x="3558597" y="697589"/>
                    <a:pt x="3539727" y="706521"/>
                  </a:cubicBezTo>
                  <a:cubicBezTo>
                    <a:pt x="3496714" y="726780"/>
                    <a:pt x="3457268" y="749132"/>
                    <a:pt x="3396572" y="755681"/>
                  </a:cubicBezTo>
                  <a:cubicBezTo>
                    <a:pt x="3378807" y="757611"/>
                    <a:pt x="3357809" y="758036"/>
                    <a:pt x="3341054" y="754679"/>
                  </a:cubicBezTo>
                  <a:cubicBezTo>
                    <a:pt x="3272962" y="740809"/>
                    <a:pt x="3206471" y="724541"/>
                    <a:pt x="3138775" y="710120"/>
                  </a:cubicBezTo>
                  <a:cubicBezTo>
                    <a:pt x="3095820" y="701191"/>
                    <a:pt x="3056969" y="691141"/>
                    <a:pt x="3037283" y="666453"/>
                  </a:cubicBezTo>
                  <a:cubicBezTo>
                    <a:pt x="3031764" y="659487"/>
                    <a:pt x="3015626" y="651391"/>
                    <a:pt x="3002117" y="649347"/>
                  </a:cubicBezTo>
                  <a:cubicBezTo>
                    <a:pt x="2915220" y="636209"/>
                    <a:pt x="2829194" y="627503"/>
                    <a:pt x="2747294" y="652400"/>
                  </a:cubicBezTo>
                  <a:cubicBezTo>
                    <a:pt x="2730084" y="657794"/>
                    <a:pt x="2698519" y="656140"/>
                    <a:pt x="2676273" y="652304"/>
                  </a:cubicBezTo>
                  <a:cubicBezTo>
                    <a:pt x="2590546" y="637890"/>
                    <a:pt x="2508883" y="630176"/>
                    <a:pt x="2432360" y="657836"/>
                  </a:cubicBezTo>
                  <a:cubicBezTo>
                    <a:pt x="2423352" y="661179"/>
                    <a:pt x="2395274" y="656272"/>
                    <a:pt x="2382311" y="650824"/>
                  </a:cubicBezTo>
                  <a:cubicBezTo>
                    <a:pt x="2257393" y="597728"/>
                    <a:pt x="2187724" y="592930"/>
                    <a:pt x="2055134" y="630053"/>
                  </a:cubicBezTo>
                  <a:cubicBezTo>
                    <a:pt x="2046542" y="632464"/>
                    <a:pt x="2035364" y="635121"/>
                    <a:pt x="2031829" y="639324"/>
                  </a:cubicBezTo>
                  <a:cubicBezTo>
                    <a:pt x="2007977" y="666120"/>
                    <a:pt x="1960229" y="664380"/>
                    <a:pt x="1912764" y="664183"/>
                  </a:cubicBezTo>
                  <a:cubicBezTo>
                    <a:pt x="1860521" y="663924"/>
                    <a:pt x="1808236" y="664426"/>
                    <a:pt x="1755637" y="663960"/>
                  </a:cubicBezTo>
                  <a:cubicBezTo>
                    <a:pt x="1746439" y="663859"/>
                    <a:pt x="1736243" y="661799"/>
                    <a:pt x="1727159" y="659605"/>
                  </a:cubicBezTo>
                  <a:cubicBezTo>
                    <a:pt x="1692256" y="651480"/>
                    <a:pt x="1658604" y="640559"/>
                    <a:pt x="1622470" y="634850"/>
                  </a:cubicBezTo>
                  <a:cubicBezTo>
                    <a:pt x="1544362" y="622552"/>
                    <a:pt x="1469248" y="602210"/>
                    <a:pt x="1385955" y="604522"/>
                  </a:cubicBezTo>
                  <a:cubicBezTo>
                    <a:pt x="1371585" y="604913"/>
                    <a:pt x="1355357" y="598530"/>
                    <a:pt x="1340055" y="595629"/>
                  </a:cubicBezTo>
                  <a:cubicBezTo>
                    <a:pt x="1312351" y="590552"/>
                    <a:pt x="1285460" y="583993"/>
                    <a:pt x="1257271" y="581180"/>
                  </a:cubicBezTo>
                  <a:cubicBezTo>
                    <a:pt x="1182583" y="573830"/>
                    <a:pt x="1107142" y="566824"/>
                    <a:pt x="1031914" y="562692"/>
                  </a:cubicBezTo>
                  <a:cubicBezTo>
                    <a:pt x="995593" y="560597"/>
                    <a:pt x="958880" y="565923"/>
                    <a:pt x="922031" y="566853"/>
                  </a:cubicBezTo>
                  <a:cubicBezTo>
                    <a:pt x="905446" y="567320"/>
                    <a:pt x="878533" y="568199"/>
                    <a:pt x="873250" y="563724"/>
                  </a:cubicBezTo>
                  <a:cubicBezTo>
                    <a:pt x="832343" y="529722"/>
                    <a:pt x="772202" y="532674"/>
                    <a:pt x="711627" y="529880"/>
                  </a:cubicBezTo>
                  <a:cubicBezTo>
                    <a:pt x="577999" y="523641"/>
                    <a:pt x="447408" y="543696"/>
                    <a:pt x="311112" y="525106"/>
                  </a:cubicBezTo>
                  <a:cubicBezTo>
                    <a:pt x="271645" y="519795"/>
                    <a:pt x="226936" y="530235"/>
                    <a:pt x="184145" y="532188"/>
                  </a:cubicBezTo>
                  <a:cubicBezTo>
                    <a:pt x="162015" y="533128"/>
                    <a:pt x="137665" y="534333"/>
                    <a:pt x="116886" y="530572"/>
                  </a:cubicBezTo>
                  <a:cubicBezTo>
                    <a:pt x="84810" y="524693"/>
                    <a:pt x="54011" y="515448"/>
                    <a:pt x="23941" y="506433"/>
                  </a:cubicBezTo>
                  <a:lnTo>
                    <a:pt x="0" y="502149"/>
                  </a:lnTo>
                  <a:close/>
                </a:path>
              </a:pathLst>
            </a:custGeom>
            <a:blipFill>
              <a:blip r:embed="rId5">
                <a:alphaModFix amt="57000"/>
              </a:blip>
              <a:tile tx="0" ty="0" sx="100000" sy="100000" flip="none" algn="tl"/>
            </a:blip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08187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1D68A0F8-AC6E-A410-EE49-AD9B457514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8560324" cy="4351338"/>
          </a:xfrm>
        </p:spPr>
        <p:txBody>
          <a:bodyPr>
            <a:normAutofit/>
          </a:bodyPr>
          <a:lstStyle/>
          <a:p>
            <a:r>
              <a:rPr lang="nl-BE" dirty="0"/>
              <a:t>2010: Oprichting BUTD (+- 140 spelers)</a:t>
            </a:r>
          </a:p>
          <a:p>
            <a:pPr lvl="1"/>
            <a:r>
              <a:rPr lang="nl-BE" dirty="0"/>
              <a:t>Convenant: jeugd laten voetballen onder de kerktoren</a:t>
            </a:r>
          </a:p>
          <a:p>
            <a:pPr lvl="1"/>
            <a:r>
              <a:rPr lang="nl-BE" dirty="0"/>
              <a:t>Jeugdploegen speelden op 4 locaties</a:t>
            </a:r>
          </a:p>
          <a:p>
            <a:r>
              <a:rPr lang="nl-BE" dirty="0"/>
              <a:t>2016: Aanleg kunstgrasveld</a:t>
            </a:r>
          </a:p>
          <a:p>
            <a:pPr lvl="1"/>
            <a:r>
              <a:rPr lang="nl-BE" dirty="0"/>
              <a:t>Jeugdploegen spelen op 1 locatie</a:t>
            </a:r>
          </a:p>
          <a:p>
            <a:r>
              <a:rPr lang="nl-BE" dirty="0"/>
              <a:t>2025-2028: Ontwikkeling en visie BUTD (225 spelers)</a:t>
            </a:r>
          </a:p>
          <a:p>
            <a:pPr lvl="1"/>
            <a:r>
              <a:rPr lang="nl-BE" dirty="0"/>
              <a:t>Iedereen kans bieden om te voetballen op zijn/haar niveau onder de kerktoren</a:t>
            </a:r>
            <a:endParaRPr lang="nl-B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CC7F8F8-9522-0610-BDCB-33BF374464A8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Historiek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6CBD9EE4-2C58-FDCC-E939-C066F72EE7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75817" y="1011228"/>
            <a:ext cx="2530902" cy="1433665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DABB0B24-9C4A-DB4F-CD92-7C81FC233B5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5727" y="2444893"/>
            <a:ext cx="2530992" cy="1355582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DD7C2B1B-2F4D-5CCD-BF3F-F62D04E1B8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5727" y="3800475"/>
            <a:ext cx="2530992" cy="1452061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D8AAF253-5C5C-6825-8C02-5E601BAFD2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5727" y="5234141"/>
            <a:ext cx="2530992" cy="1480254"/>
          </a:xfrm>
          <a:prstGeom prst="rect">
            <a:avLst/>
          </a:prstGeom>
        </p:spPr>
      </p:pic>
      <p:pic>
        <p:nvPicPr>
          <p:cNvPr id="9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0CFB4FEE-3AF4-F0C1-F7A6-26D27D51A9A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" y="94595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0373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5307AE-ECCA-1F1A-6850-BBA826259C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5C2F79B-D093-92BD-3F40-17DE54E510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/>
              <a:t>2010: Oprichting</a:t>
            </a:r>
          </a:p>
          <a:p>
            <a:pPr lvl="1"/>
            <a:r>
              <a:rPr lang="nl-BE"/>
              <a:t>Convenant: jeugd laten voetballen onder de kerktoren</a:t>
            </a:r>
          </a:p>
          <a:p>
            <a:pPr lvl="1"/>
            <a:r>
              <a:rPr lang="nl-BE"/>
              <a:t>Jeugdploegen speelden op 4 locaties</a:t>
            </a:r>
          </a:p>
          <a:p>
            <a:r>
              <a:rPr lang="nl-BE"/>
              <a:t>2016: Aanleg kunstgrasveld</a:t>
            </a:r>
          </a:p>
          <a:p>
            <a:pPr lvl="1"/>
            <a:r>
              <a:rPr lang="nl-BE"/>
              <a:t>Jeugdploegen spelen op 1 locatie</a:t>
            </a:r>
          </a:p>
          <a:p>
            <a:r>
              <a:rPr lang="nl-BE"/>
              <a:t>2025-2028: Ontwikkeling en visie BUTD</a:t>
            </a:r>
          </a:p>
          <a:p>
            <a:pPr lvl="1"/>
            <a:r>
              <a:rPr lang="nl-BE"/>
              <a:t>Niveau Regionaal </a:t>
            </a:r>
            <a:r>
              <a:rPr lang="nl-BE">
                <a:sym typeface="Wingdings" panose="05000000000000000000" pitchFamily="2" charset="2"/>
              </a:rPr>
              <a:t> Provinciaal ( Interprovinciaal)</a:t>
            </a:r>
            <a:endParaRPr lang="nl-BE"/>
          </a:p>
          <a:p>
            <a:pPr marL="0" indent="0">
              <a:buNone/>
            </a:pPr>
            <a:endParaRPr lang="nl-BE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5AAF7D2-EE49-093E-A4E2-C667D2DD2D8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Historiek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1D813BBC-1DC5-A616-6D0F-04554F2ED951}"/>
              </a:ext>
            </a:extLst>
          </p:cNvPr>
          <p:cNvGrpSpPr/>
          <p:nvPr/>
        </p:nvGrpSpPr>
        <p:grpSpPr>
          <a:xfrm>
            <a:off x="187657" y="-60236"/>
            <a:ext cx="12004343" cy="1131698"/>
            <a:chOff x="187657" y="-60236"/>
            <a:chExt cx="12004343" cy="1131698"/>
          </a:xfrm>
        </p:grpSpPr>
        <p:pic>
          <p:nvPicPr>
            <p:cNvPr id="6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3AD0F5E-95D5-0A76-7303-EE88EF4A48A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7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7B3B2DB3-A25B-7B82-E1ED-206D8EE8A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1026" name="Picture 2">
            <a:extLst>
              <a:ext uri="{FF2B5EF4-FFF2-40B4-BE49-F238E27FC236}">
                <a16:creationId xmlns:a16="http://schemas.microsoft.com/office/drawing/2014/main" id="{EC8E6B99-BB8B-93FB-664D-40FE6FA8D2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5464DD78-14D0-FE59-3A9C-9F17BFF6157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8254" y="4987401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Pijl: rechts 9">
            <a:extLst>
              <a:ext uri="{FF2B5EF4-FFF2-40B4-BE49-F238E27FC236}">
                <a16:creationId xmlns:a16="http://schemas.microsoft.com/office/drawing/2014/main" id="{415BC0E6-DD3C-8EBF-3646-2F60E49A3AFC}"/>
              </a:ext>
            </a:extLst>
          </p:cNvPr>
          <p:cNvSpPr/>
          <p:nvPr/>
        </p:nvSpPr>
        <p:spPr>
          <a:xfrm rot="18964620">
            <a:off x="3717015" y="4262154"/>
            <a:ext cx="872864" cy="299497"/>
          </a:xfrm>
          <a:prstGeom prst="rightArrow">
            <a:avLst/>
          </a:prstGeom>
          <a:solidFill>
            <a:srgbClr val="66FF66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06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0636E-0781-7336-2E36-484B2AC2B7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>
            <a:extLst>
              <a:ext uri="{FF2B5EF4-FFF2-40B4-BE49-F238E27FC236}">
                <a16:creationId xmlns:a16="http://schemas.microsoft.com/office/drawing/2014/main" id="{9C60E648-A150-DB01-1181-84E8D5CC9018}"/>
              </a:ext>
            </a:extLst>
          </p:cNvPr>
          <p:cNvGrpSpPr/>
          <p:nvPr/>
        </p:nvGrpSpPr>
        <p:grpSpPr>
          <a:xfrm>
            <a:off x="187657" y="-60236"/>
            <a:ext cx="12004343" cy="1131698"/>
            <a:chOff x="187657" y="-60236"/>
            <a:chExt cx="12004343" cy="1131698"/>
          </a:xfrm>
        </p:grpSpPr>
        <p:pic>
          <p:nvPicPr>
            <p:cNvPr id="8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A4F0E635-E0A7-0692-B607-1DFA17720E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5CC65442-2118-7AB3-DBCF-AC32D0EFA4D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C34B19E5-0128-695F-0CD1-40319A3596FD}"/>
              </a:ext>
            </a:extLst>
          </p:cNvPr>
          <p:cNvSpPr/>
          <p:nvPr/>
        </p:nvSpPr>
        <p:spPr>
          <a:xfrm>
            <a:off x="9606365" y="4115165"/>
            <a:ext cx="5986720" cy="60929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ADD67DB7-7D36-E96F-B9CA-686D10AFFC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23EA109D-B36D-CF06-AEC3-08D33AE35607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Provinciaal label: Audit </a:t>
            </a:r>
            <a:r>
              <a:rPr kumimoji="0" lang="nl-BE" sz="4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Double Pass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B4B722B1-D876-875F-1A6C-724D6EF11F9F}"/>
              </a:ext>
            </a:extLst>
          </p:cNvPr>
          <p:cNvGrpSpPr/>
          <p:nvPr/>
        </p:nvGrpSpPr>
        <p:grpSpPr>
          <a:xfrm>
            <a:off x="101932" y="-31661"/>
            <a:ext cx="12004343" cy="1131698"/>
            <a:chOff x="187657" y="-60236"/>
            <a:chExt cx="12004343" cy="1131698"/>
          </a:xfrm>
        </p:grpSpPr>
        <p:pic>
          <p:nvPicPr>
            <p:cNvPr id="16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3AF9B06-3F15-042D-2273-5BF4BA6662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7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B946EB49-81AA-5693-BF79-0C23B50295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4" name="Afbeelding 3">
            <a:extLst>
              <a:ext uri="{FF2B5EF4-FFF2-40B4-BE49-F238E27FC236}">
                <a16:creationId xmlns:a16="http://schemas.microsoft.com/office/drawing/2014/main" id="{93CBE674-81B0-3C43-D718-43E9D3895C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3704" y="781398"/>
            <a:ext cx="5380186" cy="60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301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F883DB-C34F-0EEA-C842-7EDC97DBA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>
            <a:extLst>
              <a:ext uri="{FF2B5EF4-FFF2-40B4-BE49-F238E27FC236}">
                <a16:creationId xmlns:a16="http://schemas.microsoft.com/office/drawing/2014/main" id="{8935C8C2-01F6-0BD6-C4CC-D7F481C3C85A}"/>
              </a:ext>
            </a:extLst>
          </p:cNvPr>
          <p:cNvGrpSpPr/>
          <p:nvPr/>
        </p:nvGrpSpPr>
        <p:grpSpPr>
          <a:xfrm>
            <a:off x="187657" y="-60236"/>
            <a:ext cx="12004343" cy="1131698"/>
            <a:chOff x="187657" y="-60236"/>
            <a:chExt cx="12004343" cy="1131698"/>
          </a:xfrm>
        </p:grpSpPr>
        <p:pic>
          <p:nvPicPr>
            <p:cNvPr id="8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C249C9EA-A0E6-2A26-99A5-7A874C73E1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4396CCCC-6C73-2B34-9A32-8B420A972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D0E1515-86BF-615C-B2DB-8CBE2F2EA552}"/>
              </a:ext>
            </a:extLst>
          </p:cNvPr>
          <p:cNvSpPr/>
          <p:nvPr/>
        </p:nvSpPr>
        <p:spPr>
          <a:xfrm>
            <a:off x="9606365" y="4115165"/>
            <a:ext cx="5986720" cy="60929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78E46F27-F202-2DFA-866F-2D78F7DBE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543B9DB-146D-0712-78B7-C8CD86D8C90E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Provinciaal label: Accommodatie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38F0332F-15CE-D880-CF27-EE032D5E7C93}"/>
              </a:ext>
            </a:extLst>
          </p:cNvPr>
          <p:cNvGrpSpPr/>
          <p:nvPr/>
        </p:nvGrpSpPr>
        <p:grpSpPr>
          <a:xfrm>
            <a:off x="101932" y="-31661"/>
            <a:ext cx="12004343" cy="1131698"/>
            <a:chOff x="187657" y="-60236"/>
            <a:chExt cx="12004343" cy="1131698"/>
          </a:xfrm>
        </p:grpSpPr>
        <p:pic>
          <p:nvPicPr>
            <p:cNvPr id="16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9D22CBA8-5894-E87F-76F8-35298C28A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7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8C88F132-BCCC-9F14-7296-CE314F5F7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6" name="Afbeelding 5">
            <a:extLst>
              <a:ext uri="{FF2B5EF4-FFF2-40B4-BE49-F238E27FC236}">
                <a16:creationId xmlns:a16="http://schemas.microsoft.com/office/drawing/2014/main" id="{E9F52334-9D10-204B-48DA-0ABCACB6B53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918982" y="1011228"/>
            <a:ext cx="8677275" cy="5803273"/>
          </a:xfrm>
          <a:prstGeom prst="rect">
            <a:avLst/>
          </a:prstGeom>
        </p:spPr>
      </p:pic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CBE3CF70-6641-4BB1-51AB-75054A4231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7"/>
          <a:stretch>
            <a:fillRect/>
          </a:stretch>
        </p:blipFill>
        <p:spPr>
          <a:xfrm>
            <a:off x="-3941" y="1039800"/>
            <a:ext cx="5179660" cy="5803273"/>
          </a:xfrm>
          <a:prstGeom prst="rect">
            <a:avLst/>
          </a:prstGeom>
        </p:spPr>
      </p:pic>
      <p:pic>
        <p:nvPicPr>
          <p:cNvPr id="4" name="Afbeelding 3">
            <a:extLst>
              <a:ext uri="{FF2B5EF4-FFF2-40B4-BE49-F238E27FC236}">
                <a16:creationId xmlns:a16="http://schemas.microsoft.com/office/drawing/2014/main" id="{E74E0C6E-175D-220D-4F75-B7C50C8F71F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1038576">
            <a:off x="7744122" y="1860701"/>
            <a:ext cx="2115967" cy="1496736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6AD7A6A7-FD4B-3F29-0854-50B703A383F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661846">
            <a:off x="10655221" y="4463002"/>
            <a:ext cx="1340546" cy="598168"/>
          </a:xfrm>
          <a:prstGeom prst="rect">
            <a:avLst/>
          </a:prstGeom>
        </p:spPr>
      </p:pic>
      <p:sp>
        <p:nvSpPr>
          <p:cNvPr id="9" name="Rectangle 11">
            <a:extLst>
              <a:ext uri="{FF2B5EF4-FFF2-40B4-BE49-F238E27FC236}">
                <a16:creationId xmlns:a16="http://schemas.microsoft.com/office/drawing/2014/main" id="{C3A688D8-10E3-45C4-108B-6F2CD254EB31}"/>
              </a:ext>
            </a:extLst>
          </p:cNvPr>
          <p:cNvSpPr/>
          <p:nvPr/>
        </p:nvSpPr>
        <p:spPr>
          <a:xfrm rot="234070">
            <a:off x="9533666" y="5586911"/>
            <a:ext cx="1038734" cy="11357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2">
            <a:extLst>
              <a:ext uri="{FF2B5EF4-FFF2-40B4-BE49-F238E27FC236}">
                <a16:creationId xmlns:a16="http://schemas.microsoft.com/office/drawing/2014/main" id="{D5B1973B-54F5-BAFB-A844-7D8A095A525E}"/>
              </a:ext>
            </a:extLst>
          </p:cNvPr>
          <p:cNvSpPr/>
          <p:nvPr/>
        </p:nvSpPr>
        <p:spPr>
          <a:xfrm rot="234070">
            <a:off x="7950334" y="5455686"/>
            <a:ext cx="1038734" cy="113571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3" name="Picture 2" descr="Nieuwe overkappingen Sportoase Lanaken – Straatmeubilair voor onderwijs –  zorgcentra – industrie | vvs-straatmeubilair">
            <a:extLst>
              <a:ext uri="{FF2B5EF4-FFF2-40B4-BE49-F238E27FC236}">
                <a16:creationId xmlns:a16="http://schemas.microsoft.com/office/drawing/2014/main" id="{7ED5BCC9-E259-C865-8F3B-D6FE70C605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9207" y="1100037"/>
            <a:ext cx="2374449" cy="16621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Rectangle 17">
            <a:extLst>
              <a:ext uri="{FF2B5EF4-FFF2-40B4-BE49-F238E27FC236}">
                <a16:creationId xmlns:a16="http://schemas.microsoft.com/office/drawing/2014/main" id="{7E11561F-0BFF-CC0F-5C33-00B9F399FAA5}"/>
              </a:ext>
            </a:extLst>
          </p:cNvPr>
          <p:cNvSpPr/>
          <p:nvPr/>
        </p:nvSpPr>
        <p:spPr>
          <a:xfrm rot="234070">
            <a:off x="8543601" y="3329187"/>
            <a:ext cx="800995" cy="179944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  <a:prstDash val="dash"/>
          </a:ln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ID4096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870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A1EDA6-2774-21D2-CA68-D9BE2BAA02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ep 10">
            <a:extLst>
              <a:ext uri="{FF2B5EF4-FFF2-40B4-BE49-F238E27FC236}">
                <a16:creationId xmlns:a16="http://schemas.microsoft.com/office/drawing/2014/main" id="{70A94495-7067-947D-A254-E4AB818064FD}"/>
              </a:ext>
            </a:extLst>
          </p:cNvPr>
          <p:cNvGrpSpPr/>
          <p:nvPr/>
        </p:nvGrpSpPr>
        <p:grpSpPr>
          <a:xfrm>
            <a:off x="187657" y="-60236"/>
            <a:ext cx="12004343" cy="1131698"/>
            <a:chOff x="187657" y="-60236"/>
            <a:chExt cx="12004343" cy="1131698"/>
          </a:xfrm>
        </p:grpSpPr>
        <p:pic>
          <p:nvPicPr>
            <p:cNvPr id="8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E932D88B-6385-0D0D-21DB-525B1FD25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0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4E045D19-315D-07F3-FB65-E3891730E3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F88663B6-2BAA-55A3-A8E4-348D8F952BC3}"/>
              </a:ext>
            </a:extLst>
          </p:cNvPr>
          <p:cNvSpPr/>
          <p:nvPr/>
        </p:nvSpPr>
        <p:spPr>
          <a:xfrm>
            <a:off x="9606365" y="4115165"/>
            <a:ext cx="5986720" cy="609292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itel 17">
            <a:extLst>
              <a:ext uri="{FF2B5EF4-FFF2-40B4-BE49-F238E27FC236}">
                <a16:creationId xmlns:a16="http://schemas.microsoft.com/office/drawing/2014/main" id="{66603069-1A76-30BB-EB30-B4E3B2910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8274" y="1235027"/>
            <a:ext cx="6753725" cy="5435280"/>
          </a:xfrm>
        </p:spPr>
        <p:txBody>
          <a:bodyPr>
            <a:normAutofit/>
          </a:bodyPr>
          <a:lstStyle/>
          <a:p>
            <a:r>
              <a:rPr lang="nl-BE" sz="2800" dirty="0"/>
              <a:t>2024: Start </a:t>
            </a:r>
            <a:r>
              <a:rPr lang="nl-BE" sz="2800" dirty="0" err="1"/>
              <a:t>to</a:t>
            </a:r>
            <a:r>
              <a:rPr lang="nl-BE" sz="2800" dirty="0"/>
              <a:t> coach</a:t>
            </a:r>
            <a:br>
              <a:rPr lang="nl-BE" sz="2800" dirty="0"/>
            </a:br>
            <a:r>
              <a:rPr lang="nl-BE" sz="2800" dirty="0"/>
              <a:t>2025: UEFA-C</a:t>
            </a:r>
            <a:br>
              <a:rPr lang="nl-BE" sz="2800" dirty="0"/>
            </a:br>
            <a:r>
              <a:rPr lang="nl-BE" sz="2800" dirty="0"/>
              <a:t>2026: Techniektraining</a:t>
            </a:r>
            <a:br>
              <a:rPr lang="nl-BE" sz="2800" dirty="0"/>
            </a:br>
            <a:r>
              <a:rPr lang="nl-BE" sz="2800" dirty="0"/>
              <a:t>2027: Instructeur B</a:t>
            </a:r>
            <a:br>
              <a:rPr lang="nl-BE" sz="2800" dirty="0"/>
            </a:br>
            <a:br>
              <a:rPr lang="nl-BE" sz="2800" dirty="0"/>
            </a:br>
            <a:br>
              <a:rPr lang="nl-BE" sz="2800" dirty="0"/>
            </a:br>
            <a:br>
              <a:rPr lang="nl-BE" sz="2800" dirty="0"/>
            </a:br>
            <a:r>
              <a:rPr lang="nl-BE" sz="2800" dirty="0"/>
              <a:t>Elke leeftijdsgroep een gediplomeerde trainer.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CD9D27AB-2267-C481-CD78-4F07DD5468F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Provinciaal label: Staf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928F7561-4DDF-3DB7-7235-14EBA8FE53AF}"/>
              </a:ext>
            </a:extLst>
          </p:cNvPr>
          <p:cNvGrpSpPr/>
          <p:nvPr/>
        </p:nvGrpSpPr>
        <p:grpSpPr>
          <a:xfrm>
            <a:off x="101932" y="-31661"/>
            <a:ext cx="12004343" cy="1131698"/>
            <a:chOff x="187657" y="-60236"/>
            <a:chExt cx="12004343" cy="1131698"/>
          </a:xfrm>
        </p:grpSpPr>
        <p:pic>
          <p:nvPicPr>
            <p:cNvPr id="16" name="Picture 7" descr="Graphical user interface, application&#10;&#10;Description automatically generated">
              <a:extLst>
                <a:ext uri="{FF2B5EF4-FFF2-40B4-BE49-F238E27FC236}">
                  <a16:creationId xmlns:a16="http://schemas.microsoft.com/office/drawing/2014/main" id="{5E42186B-4093-16A4-2239-68B548688C4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38758" y="-60236"/>
              <a:ext cx="2053242" cy="1131698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pic>
          <p:nvPicPr>
            <p:cNvPr id="17" name="Picture 9" descr="Circle&#10;&#10;Description automatically generated with medium confidence">
              <a:extLst>
                <a:ext uri="{FF2B5EF4-FFF2-40B4-BE49-F238E27FC236}">
                  <a16:creationId xmlns:a16="http://schemas.microsoft.com/office/drawing/2014/main" id="{FEA31BE3-B49C-F872-EC48-7049D28D374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7657" y="94595"/>
              <a:ext cx="776964" cy="822036"/>
            </a:xfrm>
            <a:prstGeom prst="roundRect">
              <a:avLst>
                <a:gd name="adj" fmla="val 16667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</p:grpSp>
      <p:pic>
        <p:nvPicPr>
          <p:cNvPr id="2" name="Tijdelijke aanduiding voor inhoud 1">
            <a:extLst>
              <a:ext uri="{FF2B5EF4-FFF2-40B4-BE49-F238E27FC236}">
                <a16:creationId xmlns:a16="http://schemas.microsoft.com/office/drawing/2014/main" id="{8F704B3C-614C-BEF1-0DEF-8568B901B8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-3941" y="1039800"/>
            <a:ext cx="5179660" cy="5803273"/>
          </a:xfrm>
          <a:prstGeom prst="rect">
            <a:avLst/>
          </a:prstGeom>
        </p:spPr>
      </p:pic>
      <p:sp>
        <p:nvSpPr>
          <p:cNvPr id="5" name="Pijl: rechts 4">
            <a:extLst>
              <a:ext uri="{FF2B5EF4-FFF2-40B4-BE49-F238E27FC236}">
                <a16:creationId xmlns:a16="http://schemas.microsoft.com/office/drawing/2014/main" id="{9152E78F-C89D-8A16-89DF-3B2420BB1A19}"/>
              </a:ext>
            </a:extLst>
          </p:cNvPr>
          <p:cNvSpPr/>
          <p:nvPr/>
        </p:nvSpPr>
        <p:spPr>
          <a:xfrm rot="5400000">
            <a:off x="7968113" y="4339446"/>
            <a:ext cx="847023" cy="385011"/>
          </a:xfrm>
          <a:prstGeom prst="rightArrow">
            <a:avLst/>
          </a:prstGeom>
          <a:solidFill>
            <a:srgbClr val="92D050"/>
          </a:solidFill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BE" sz="3200" b="1" i="0" u="none" strike="noStrike" kern="1200" cap="none" spc="0" normalizeH="0" baseline="0" noProof="0" dirty="0">
              <a:ln w="13462">
                <a:solidFill>
                  <a:prstClr val="white"/>
                </a:solidFill>
                <a:prstDash val="solid"/>
              </a:ln>
              <a:solidFill>
                <a:prstClr val="black">
                  <a:lumMod val="85000"/>
                  <a:lumOff val="15000"/>
                </a:prstClr>
              </a:solidFill>
              <a:effectLst>
                <a:outerShdw dist="38100" dir="2700000" algn="bl" rotWithShape="0">
                  <a:srgbClr val="5B9BD5"/>
                </a:outerShdw>
              </a:effectLst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6124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84DE39-76A2-794A-7A1A-B723B47BA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CB20C99-88F4-00D9-BA81-6F2E2CED4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139" y="1625302"/>
            <a:ext cx="11378151" cy="4351338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l-BE" dirty="0"/>
              <a:t>U06</a:t>
            </a:r>
          </a:p>
          <a:p>
            <a:pPr marL="0" indent="0">
              <a:buNone/>
            </a:pPr>
            <a:r>
              <a:rPr lang="nl-BE" dirty="0"/>
              <a:t>U07: Jelle Debecker en Dimitri Swinnen</a:t>
            </a:r>
          </a:p>
          <a:p>
            <a:pPr marL="0" indent="0">
              <a:buNone/>
            </a:pPr>
            <a:r>
              <a:rPr lang="nl-BE" dirty="0"/>
              <a:t>U08: Jasper Van Den Bosch</a:t>
            </a:r>
          </a:p>
          <a:p>
            <a:pPr marL="0" indent="0">
              <a:buNone/>
            </a:pPr>
            <a:r>
              <a:rPr lang="nl-BE" dirty="0"/>
              <a:t>U09: Mohamed </a:t>
            </a:r>
            <a:r>
              <a:rPr lang="nl-BE" dirty="0" err="1"/>
              <a:t>Hanawi</a:t>
            </a:r>
            <a:r>
              <a:rPr lang="nl-BE" dirty="0"/>
              <a:t>, Serge Van Royen, Joeri Vandecauter, Wouter Vandevelde, Sander Wallaert</a:t>
            </a:r>
          </a:p>
          <a:p>
            <a:pPr marL="0" indent="0">
              <a:buNone/>
            </a:pPr>
            <a:r>
              <a:rPr lang="nl-BE" dirty="0"/>
              <a:t>U10: Nils Sablon</a:t>
            </a:r>
          </a:p>
          <a:p>
            <a:pPr marL="0" indent="0">
              <a:buNone/>
            </a:pPr>
            <a:r>
              <a:rPr lang="nl-BE" dirty="0"/>
              <a:t>U11: Jari Malcorps en Daniel Steukers</a:t>
            </a:r>
          </a:p>
          <a:p>
            <a:pPr marL="0" indent="0">
              <a:buNone/>
            </a:pPr>
            <a:r>
              <a:rPr lang="nl-BE" dirty="0"/>
              <a:t>U12: Nick De Jonghe</a:t>
            </a:r>
          </a:p>
          <a:p>
            <a:pPr marL="0" indent="0">
              <a:buNone/>
            </a:pPr>
            <a:r>
              <a:rPr lang="nl-BE" dirty="0"/>
              <a:t>U13: Alex </a:t>
            </a:r>
            <a:r>
              <a:rPr lang="nl-BE" dirty="0" err="1"/>
              <a:t>Scheerlinck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U15: Kris en Thibeaut Waeckens</a:t>
            </a:r>
          </a:p>
          <a:p>
            <a:pPr marL="0" indent="0">
              <a:buNone/>
            </a:pPr>
            <a:r>
              <a:rPr lang="nl-BE" dirty="0"/>
              <a:t>U17: Stefan Van Keijenberg</a:t>
            </a:r>
          </a:p>
          <a:p>
            <a:pPr marL="0" indent="0">
              <a:buNone/>
            </a:pPr>
            <a:r>
              <a:rPr lang="nl-BE" dirty="0"/>
              <a:t>U21: Stijn Billiau</a:t>
            </a:r>
          </a:p>
          <a:p>
            <a:pPr marL="0" indent="0">
              <a:buNone/>
            </a:pPr>
            <a:r>
              <a:rPr lang="nl-BE" dirty="0"/>
              <a:t>Keeperstrainer: Steven </a:t>
            </a:r>
            <a:r>
              <a:rPr lang="nl-BE" dirty="0" err="1"/>
              <a:t>Bavin</a:t>
            </a: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B29F272-E020-1618-D048-CE923E14750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Ploegen en trainers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C5A7F581-817B-F49E-26FB-2FB4129722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" y="94595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45873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13D3C-43F3-C65E-C606-787ECCD7AD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326D81C3-0747-A880-7E8C-CF47C552B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30" y="1872952"/>
            <a:ext cx="113781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488F279-4C11-2D1F-F2A7-B397C2F54FDB}"/>
              </a:ext>
            </a:extLst>
          </p:cNvPr>
          <p:cNvSpPr txBox="1">
            <a:spLocks/>
          </p:cNvSpPr>
          <p:nvPr/>
        </p:nvSpPr>
        <p:spPr>
          <a:xfrm>
            <a:off x="0" y="-31053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Trainingsmomenten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D4A16AD4-8F11-9285-AFC0-8840FF687B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" y="94595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itel 8">
            <a:extLst>
              <a:ext uri="{FF2B5EF4-FFF2-40B4-BE49-F238E27FC236}">
                <a16:creationId xmlns:a16="http://schemas.microsoft.com/office/drawing/2014/main" id="{A510DB32-A3E5-C706-2A90-62B53D8CA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1226"/>
            <a:ext cx="10515600" cy="1325563"/>
          </a:xfrm>
        </p:spPr>
        <p:txBody>
          <a:bodyPr/>
          <a:lstStyle/>
          <a:p>
            <a:endParaRPr lang="nl-BE" dirty="0"/>
          </a:p>
        </p:txBody>
      </p:sp>
      <p:graphicFrame>
        <p:nvGraphicFramePr>
          <p:cNvPr id="7" name="Tabel 6">
            <a:extLst>
              <a:ext uri="{FF2B5EF4-FFF2-40B4-BE49-F238E27FC236}">
                <a16:creationId xmlns:a16="http://schemas.microsoft.com/office/drawing/2014/main" id="{22A47605-6214-8D73-3D2B-CA50B837597D}"/>
              </a:ext>
            </a:extLst>
          </p:cNvPr>
          <p:cNvGraphicFramePr>
            <a:graphicFrameLocks noGrp="1"/>
          </p:cNvGraphicFramePr>
          <p:nvPr/>
        </p:nvGraphicFramePr>
        <p:xfrm>
          <a:off x="926521" y="1089905"/>
          <a:ext cx="10389181" cy="54823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54741">
                  <a:extLst>
                    <a:ext uri="{9D8B030D-6E8A-4147-A177-3AD203B41FA5}">
                      <a16:colId xmlns:a16="http://schemas.microsoft.com/office/drawing/2014/main" val="2711905584"/>
                    </a:ext>
                  </a:extLst>
                </a:gridCol>
                <a:gridCol w="1726888">
                  <a:extLst>
                    <a:ext uri="{9D8B030D-6E8A-4147-A177-3AD203B41FA5}">
                      <a16:colId xmlns:a16="http://schemas.microsoft.com/office/drawing/2014/main" val="1350320413"/>
                    </a:ext>
                  </a:extLst>
                </a:gridCol>
                <a:gridCol w="1726888">
                  <a:extLst>
                    <a:ext uri="{9D8B030D-6E8A-4147-A177-3AD203B41FA5}">
                      <a16:colId xmlns:a16="http://schemas.microsoft.com/office/drawing/2014/main" val="2838282435"/>
                    </a:ext>
                  </a:extLst>
                </a:gridCol>
                <a:gridCol w="1726888">
                  <a:extLst>
                    <a:ext uri="{9D8B030D-6E8A-4147-A177-3AD203B41FA5}">
                      <a16:colId xmlns:a16="http://schemas.microsoft.com/office/drawing/2014/main" val="675274336"/>
                    </a:ext>
                  </a:extLst>
                </a:gridCol>
                <a:gridCol w="1726888">
                  <a:extLst>
                    <a:ext uri="{9D8B030D-6E8A-4147-A177-3AD203B41FA5}">
                      <a16:colId xmlns:a16="http://schemas.microsoft.com/office/drawing/2014/main" val="3995129595"/>
                    </a:ext>
                  </a:extLst>
                </a:gridCol>
                <a:gridCol w="1726888">
                  <a:extLst>
                    <a:ext uri="{9D8B030D-6E8A-4147-A177-3AD203B41FA5}">
                      <a16:colId xmlns:a16="http://schemas.microsoft.com/office/drawing/2014/main" val="1285394346"/>
                    </a:ext>
                  </a:extLst>
                </a:gridCol>
              </a:tblGrid>
              <a:tr h="6201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 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Maandag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Dinsdag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Woensdag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Donderdag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Vrijdag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49247482"/>
                  </a:ext>
                </a:extLst>
              </a:tr>
              <a:tr h="620175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17u00-18u00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Keepers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 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237461618"/>
                  </a:ext>
                </a:extLst>
              </a:tr>
              <a:tr h="59536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18u00-19u00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Keepers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 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04185093"/>
                  </a:ext>
                </a:extLst>
              </a:tr>
              <a:tr h="595369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17u30-18u50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U07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U06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U07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U06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769720466"/>
                  </a:ext>
                </a:extLst>
              </a:tr>
              <a:tr h="595369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U09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U08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U11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U08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U11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57742365"/>
                  </a:ext>
                </a:extLst>
              </a:tr>
              <a:tr h="62017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 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U12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U09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U12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8589911"/>
                  </a:ext>
                </a:extLst>
              </a:tr>
              <a:tr h="59536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19u00-20u30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U17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U13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U15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U13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U15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589569065"/>
                  </a:ext>
                </a:extLst>
              </a:tr>
              <a:tr h="620175">
                <a:tc vMerge="1">
                  <a:txBody>
                    <a:bodyPr/>
                    <a:lstStyle/>
                    <a:p>
                      <a:endParaRPr lang="nl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U21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U15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U15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U17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U15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25402714"/>
                  </a:ext>
                </a:extLst>
              </a:tr>
              <a:tr h="6201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20u30-22u00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 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A+B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U21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>
                          <a:effectLst/>
                        </a:rPr>
                        <a:t>A+B</a:t>
                      </a:r>
                      <a:endParaRPr lang="nl-BE" sz="24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nl-BE" sz="2400" u="none" strike="noStrike" dirty="0">
                          <a:effectLst/>
                        </a:rPr>
                        <a:t> </a:t>
                      </a:r>
                      <a:endParaRPr lang="nl-BE" sz="2400" b="0" i="0" u="none" strike="noStrike" dirty="0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4315436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77155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177403-4CC6-852D-9D9C-077B80E6E3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73CA185-DD64-B0CB-FC10-0EAAE79643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30" y="1872952"/>
            <a:ext cx="11378151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l-BE" dirty="0"/>
              <a:t>TVJO: 	Ronny Merckx</a:t>
            </a:r>
          </a:p>
          <a:p>
            <a:pPr marL="0" indent="0">
              <a:buNone/>
            </a:pPr>
            <a:r>
              <a:rPr lang="nl-BE" dirty="0"/>
              <a:t>Coördinator doorstroming: Stijn Billiau</a:t>
            </a:r>
          </a:p>
          <a:p>
            <a:pPr marL="0" indent="0">
              <a:buNone/>
            </a:pPr>
            <a:r>
              <a:rPr lang="nl-BE" dirty="0"/>
              <a:t>Coördinator bovenbouw: Kris </a:t>
            </a:r>
            <a:r>
              <a:rPr lang="nl-BE" dirty="0" err="1"/>
              <a:t>Waeckens</a:t>
            </a:r>
            <a:endParaRPr lang="nl-BE" dirty="0"/>
          </a:p>
          <a:p>
            <a:pPr marL="0" indent="0">
              <a:buNone/>
            </a:pPr>
            <a:r>
              <a:rPr lang="nl-BE" dirty="0"/>
              <a:t>Coördinator middenbouw: Mario Molinari</a:t>
            </a:r>
          </a:p>
          <a:p>
            <a:pPr marL="0" indent="0">
              <a:buNone/>
            </a:pPr>
            <a:r>
              <a:rPr lang="nl-BE" dirty="0"/>
              <a:t>Coördinator onderbouw: Ronny Merckx</a:t>
            </a:r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  <a:p>
            <a:pPr marL="0" indent="0">
              <a:buNone/>
            </a:pPr>
            <a:endParaRPr lang="nl-B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3BFC36-E67D-BFC7-17FC-7964EBBAC50C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Sportieve cel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6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4F2BAF40-BC9C-BAE8-08FC-28D1F85AFF7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" y="94595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68128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29F92-F9F1-0421-FC17-10C577747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A1FDDC12-3762-EA7D-2BA6-98DC1FAD41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57" y="94595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E1FE279-72EE-00B7-2F06-3BF88C9DF32E}"/>
              </a:ext>
            </a:extLst>
          </p:cNvPr>
          <p:cNvGraphicFramePr>
            <a:graphicFrameLocks noGrp="1"/>
          </p:cNvGraphicFramePr>
          <p:nvPr/>
        </p:nvGraphicFramePr>
        <p:xfrm>
          <a:off x="187657" y="1105823"/>
          <a:ext cx="11840219" cy="5657574"/>
        </p:xfrm>
        <a:graphic>
          <a:graphicData uri="http://schemas.openxmlformats.org/drawingml/2006/table">
            <a:tbl>
              <a:tblPr/>
              <a:tblGrid>
                <a:gridCol w="254340">
                  <a:extLst>
                    <a:ext uri="{9D8B030D-6E8A-4147-A177-3AD203B41FA5}">
                      <a16:colId xmlns:a16="http://schemas.microsoft.com/office/drawing/2014/main" val="1287886519"/>
                    </a:ext>
                  </a:extLst>
                </a:gridCol>
                <a:gridCol w="334659">
                  <a:extLst>
                    <a:ext uri="{9D8B030D-6E8A-4147-A177-3AD203B41FA5}">
                      <a16:colId xmlns:a16="http://schemas.microsoft.com/office/drawing/2014/main" val="1024113527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969247426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1355570808"/>
                    </a:ext>
                  </a:extLst>
                </a:gridCol>
                <a:gridCol w="321273">
                  <a:extLst>
                    <a:ext uri="{9D8B030D-6E8A-4147-A177-3AD203B41FA5}">
                      <a16:colId xmlns:a16="http://schemas.microsoft.com/office/drawing/2014/main" val="876526134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2748373582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722930069"/>
                    </a:ext>
                  </a:extLst>
                </a:gridCol>
                <a:gridCol w="327965">
                  <a:extLst>
                    <a:ext uri="{9D8B030D-6E8A-4147-A177-3AD203B41FA5}">
                      <a16:colId xmlns:a16="http://schemas.microsoft.com/office/drawing/2014/main" val="676177323"/>
                    </a:ext>
                  </a:extLst>
                </a:gridCol>
                <a:gridCol w="568919">
                  <a:extLst>
                    <a:ext uri="{9D8B030D-6E8A-4147-A177-3AD203B41FA5}">
                      <a16:colId xmlns:a16="http://schemas.microsoft.com/office/drawing/2014/main" val="2979340875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4217616356"/>
                    </a:ext>
                  </a:extLst>
                </a:gridCol>
                <a:gridCol w="307886">
                  <a:extLst>
                    <a:ext uri="{9D8B030D-6E8A-4147-A177-3AD203B41FA5}">
                      <a16:colId xmlns:a16="http://schemas.microsoft.com/office/drawing/2014/main" val="1195475742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473078393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757388724"/>
                    </a:ext>
                  </a:extLst>
                </a:gridCol>
                <a:gridCol w="327965">
                  <a:extLst>
                    <a:ext uri="{9D8B030D-6E8A-4147-A177-3AD203B41FA5}">
                      <a16:colId xmlns:a16="http://schemas.microsoft.com/office/drawing/2014/main" val="349646892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3812026271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3080308191"/>
                    </a:ext>
                  </a:extLst>
                </a:gridCol>
                <a:gridCol w="327965">
                  <a:extLst>
                    <a:ext uri="{9D8B030D-6E8A-4147-A177-3AD203B41FA5}">
                      <a16:colId xmlns:a16="http://schemas.microsoft.com/office/drawing/2014/main" val="1078819204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915986860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1355528892"/>
                    </a:ext>
                  </a:extLst>
                </a:gridCol>
                <a:gridCol w="301193">
                  <a:extLst>
                    <a:ext uri="{9D8B030D-6E8A-4147-A177-3AD203B41FA5}">
                      <a16:colId xmlns:a16="http://schemas.microsoft.com/office/drawing/2014/main" val="2013802864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1098988215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2091686669"/>
                    </a:ext>
                  </a:extLst>
                </a:gridCol>
                <a:gridCol w="307886">
                  <a:extLst>
                    <a:ext uri="{9D8B030D-6E8A-4147-A177-3AD203B41FA5}">
                      <a16:colId xmlns:a16="http://schemas.microsoft.com/office/drawing/2014/main" val="1705116640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3395084929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711054189"/>
                    </a:ext>
                  </a:extLst>
                </a:gridCol>
                <a:gridCol w="321273">
                  <a:extLst>
                    <a:ext uri="{9D8B030D-6E8A-4147-A177-3AD203B41FA5}">
                      <a16:colId xmlns:a16="http://schemas.microsoft.com/office/drawing/2014/main" val="3764573095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3514453345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3055243957"/>
                    </a:ext>
                  </a:extLst>
                </a:gridCol>
                <a:gridCol w="307886">
                  <a:extLst>
                    <a:ext uri="{9D8B030D-6E8A-4147-A177-3AD203B41FA5}">
                      <a16:colId xmlns:a16="http://schemas.microsoft.com/office/drawing/2014/main" val="3208795359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3121975393"/>
                    </a:ext>
                  </a:extLst>
                </a:gridCol>
                <a:gridCol w="254340">
                  <a:extLst>
                    <a:ext uri="{9D8B030D-6E8A-4147-A177-3AD203B41FA5}">
                      <a16:colId xmlns:a16="http://schemas.microsoft.com/office/drawing/2014/main" val="2948607786"/>
                    </a:ext>
                  </a:extLst>
                </a:gridCol>
                <a:gridCol w="334659">
                  <a:extLst>
                    <a:ext uri="{9D8B030D-6E8A-4147-A177-3AD203B41FA5}">
                      <a16:colId xmlns:a16="http://schemas.microsoft.com/office/drawing/2014/main" val="2207785385"/>
                    </a:ext>
                  </a:extLst>
                </a:gridCol>
                <a:gridCol w="495295">
                  <a:extLst>
                    <a:ext uri="{9D8B030D-6E8A-4147-A177-3AD203B41FA5}">
                      <a16:colId xmlns:a16="http://schemas.microsoft.com/office/drawing/2014/main" val="1582354302"/>
                    </a:ext>
                  </a:extLst>
                </a:gridCol>
              </a:tblGrid>
              <a:tr h="145066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JUL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AUG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SEP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OKT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NOV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DEC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JAN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FEB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APR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MEI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CBF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29327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9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9519438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7685973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5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11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199386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AE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4/apr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4/mei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4054383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14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5/apr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5/mei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104138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8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6/apr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6/mei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 training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190000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10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7/apr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7/mei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7579503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8/apr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8/mei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265344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9/jul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9/feb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9/apr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9/mei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853651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6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10/apr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12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10/mei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603498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11/jul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 training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11/feb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11/apr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11/mei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489081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12/jul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2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12/feb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12/mei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22081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13/jul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13/feb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5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9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13/mei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8786732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14/jul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11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14/feb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14/mei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5551851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15/jul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15/mei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3682607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16/jul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2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16/mei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576164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17/jul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7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13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17/mei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 training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238518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18/jul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18/mei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89746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19/jul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3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19/mei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794359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20/jul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6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10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20/mei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45609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21/jul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Tornooi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12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21/dec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21/mei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51647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22/jul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Tornooi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22/dec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22/mei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165874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23/jul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Tornooi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96B2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23/dec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3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23/mei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9434030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24/jul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8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24/dec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24/apr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14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24/mei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394679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25/jul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25/dec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25/apr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25/mei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778863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26/jul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4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26/dec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26/apr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26/mei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294446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27/dec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7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27/apr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27/mei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6116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13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28/dec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28/feb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28/apr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28/mei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3635549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Rommel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29/dec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29/mrt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no training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29/apr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29/mei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349283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30/sep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30/nov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30/dec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7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4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DIN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30/mrt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30/apr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30/mei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6720425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VRIJ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31/jul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31/aug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ZAT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31/okt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F2D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COMP 9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DON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31/dec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Winterstop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31/jan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E9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WOE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31/mrt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MAA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31/mei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Zomerstop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8208376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" sz="600" b="0" i="0" u="none" strike="noStrike">
                        <a:solidFill>
                          <a:srgbClr val="FFFFFF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FFFFFF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8181000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stage/BB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49EDD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Zomer- &amp; paasstages + training 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314043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Trainingsregime 5 dagen - alle teams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6895196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Trainingsregime vakantie - samen trainen indien nodig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1134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OB/examen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C7AC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Trainingen OB + aangepast MB/BB voor examens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609544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OB/MB/BB</a:t>
                      </a:r>
                    </a:p>
                  </a:txBody>
                  <a:tcPr marL="5579" marR="5579" marT="557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2F6AF"/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Trainingsregime tornooien - 1 training de week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ID4096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6949622"/>
                  </a:ext>
                </a:extLst>
              </a:tr>
              <a:tr h="1450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 </a:t>
                      </a:r>
                    </a:p>
                  </a:txBody>
                  <a:tcPr marL="5579" marR="5579" marT="557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9527194"/>
                  </a:ext>
                </a:extLst>
              </a:tr>
            </a:tbl>
          </a:graphicData>
        </a:graphic>
      </p:graphicFrame>
      <p:sp>
        <p:nvSpPr>
          <p:cNvPr id="3" name="Title 1">
            <a:extLst>
              <a:ext uri="{FF2B5EF4-FFF2-40B4-BE49-F238E27FC236}">
                <a16:creationId xmlns:a16="http://schemas.microsoft.com/office/drawing/2014/main" id="{80B0CE64-06A6-3672-9076-6AD147795EDA}"/>
              </a:ext>
            </a:extLst>
          </p:cNvPr>
          <p:cNvSpPr txBox="1">
            <a:spLocks/>
          </p:cNvSpPr>
          <p:nvPr/>
        </p:nvSpPr>
        <p:spPr>
          <a:xfrm>
            <a:off x="0" y="-910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Planning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4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FF87C10B-F217-7A2A-F42C-5CA96A7D76E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46" y="85496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023704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77E10CA4-D370-6A63-60BE-36966556DF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Onderbouw: 	250 euro</a:t>
            </a:r>
          </a:p>
          <a:p>
            <a:pPr lvl="1"/>
            <a:r>
              <a:rPr lang="nl-BE" dirty="0"/>
              <a:t>Kledijpakket: Trainingsvest en –broek, T-shirt, kousen en bal</a:t>
            </a:r>
          </a:p>
          <a:p>
            <a:r>
              <a:rPr lang="nl-BE" dirty="0"/>
              <a:t>Middenbouw: 	275 euro</a:t>
            </a:r>
          </a:p>
          <a:p>
            <a:pPr lvl="1"/>
            <a:r>
              <a:rPr lang="nl-BE" dirty="0"/>
              <a:t>Kledijpakket: Trainingsvest en –broek, T-shirt, kousen en bal</a:t>
            </a:r>
          </a:p>
          <a:p>
            <a:r>
              <a:rPr lang="nl-BE" dirty="0"/>
              <a:t>Bovenbouw:	275 euro</a:t>
            </a:r>
          </a:p>
          <a:p>
            <a:pPr lvl="1"/>
            <a:r>
              <a:rPr lang="nl-BE" dirty="0"/>
              <a:t>Kledijpakket: Polo, trainingsvest, </a:t>
            </a:r>
            <a:r>
              <a:rPr lang="nl-BE" dirty="0" err="1"/>
              <a:t>trainingsweater</a:t>
            </a:r>
            <a:r>
              <a:rPr lang="nl-BE" dirty="0"/>
              <a:t>, kousen en bal</a:t>
            </a:r>
          </a:p>
          <a:p>
            <a:endParaRPr lang="nl-B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C5D56B-9586-DB12-AE79-EFA70EB2FE09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Lidgeld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6C235B7F-BBC6-D72D-D8AA-3030EBB81C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2" y="123170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219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672B1-D95A-1835-4DFD-BF0FCE688A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5482ED-F6D4-ECE6-24AD-DCD07E279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F4F0FE37-2335-0581-E856-F37EF148F6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l-BE" dirty="0"/>
              <a:t>Jeugdvoorzitter: Stefan Van Keijenberg</a:t>
            </a:r>
          </a:p>
          <a:p>
            <a:r>
              <a:rPr lang="nl-BE" dirty="0"/>
              <a:t>GC jeugd: Daphne Smets</a:t>
            </a:r>
          </a:p>
          <a:p>
            <a:r>
              <a:rPr lang="nl-BE" dirty="0"/>
              <a:t>Penningmeester: Gert Van Den Bosch</a:t>
            </a:r>
          </a:p>
          <a:p>
            <a:r>
              <a:rPr lang="nl-BE" dirty="0"/>
              <a:t>Verantwoordelijke evenementen: Heidi Devlieghere</a:t>
            </a:r>
          </a:p>
          <a:p>
            <a:r>
              <a:rPr lang="nl-BE" dirty="0"/>
              <a:t>Verantwoordelijke tornooien: Sander Wallaert</a:t>
            </a:r>
          </a:p>
          <a:p>
            <a:r>
              <a:rPr lang="nl-BE" dirty="0"/>
              <a:t>Verantwoordelijke communicatie: Melinda Vrancken en Nils Sablon</a:t>
            </a:r>
          </a:p>
          <a:p>
            <a:r>
              <a:rPr lang="nl-BE" dirty="0"/>
              <a:t>Vrijwilligers</a:t>
            </a:r>
          </a:p>
          <a:p>
            <a:endParaRPr lang="nl-BE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F2A6A35-9091-5874-E47A-66B67BE3BF9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1011228"/>
          </a:xfrm>
          <a:prstGeom prst="rect">
            <a:avLst/>
          </a:prstGeom>
          <a:solidFill>
            <a:srgbClr val="92D050"/>
          </a:solidFill>
          <a:ln w="28575">
            <a:solidFill>
              <a:schemeClr val="tx1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Organisatie jeugd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 panose="020F0302020204030204"/>
              <a:ea typeface="+mj-ea"/>
              <a:cs typeface="+mj-cs"/>
            </a:endParaRPr>
          </a:p>
        </p:txBody>
      </p:sp>
      <p:pic>
        <p:nvPicPr>
          <p:cNvPr id="5" name="Picture 9" descr="Circle&#10;&#10;Description automatically generated with medium confidence">
            <a:extLst>
              <a:ext uri="{FF2B5EF4-FFF2-40B4-BE49-F238E27FC236}">
                <a16:creationId xmlns:a16="http://schemas.microsoft.com/office/drawing/2014/main" id="{7CB4719D-D65F-6BB8-C95A-49F62578526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32" y="123170"/>
            <a:ext cx="776964" cy="8220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127636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0CBB54-017A-C53F-28C2-0D91242FA4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DC6ED308-84D4-0015-4869-E76A4C60286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8FFF0BE5-670B-AA37-CE95-76CF497604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383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992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8D025B8F-4FE6-40DC-AE77-91031A2FCD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3721" y="2064923"/>
            <a:ext cx="9150227" cy="538616"/>
          </a:xfrm>
        </p:spPr>
        <p:txBody>
          <a:bodyPr>
            <a:noAutofit/>
          </a:bodyPr>
          <a:lstStyle/>
          <a:p>
            <a:r>
              <a:rPr lang="nl-BE" sz="48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A &amp; Beloften 202</a:t>
            </a:r>
            <a:r>
              <a:rPr lang="en-US" sz="48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6</a:t>
            </a:r>
            <a:r>
              <a:rPr lang="nl-BE" sz="48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 - 202</a:t>
            </a:r>
            <a:r>
              <a:rPr lang="en-US" sz="4800" b="1" u="sng" dirty="0">
                <a:solidFill>
                  <a:schemeClr val="tx1"/>
                </a:solidFill>
                <a:latin typeface="PT Sans" panose="020B0503020203020204" pitchFamily="34" charset="77"/>
              </a:rPr>
              <a:t>7</a:t>
            </a:r>
            <a:endParaRPr lang="nl-BE" sz="4800" b="1" u="sng" dirty="0">
              <a:solidFill>
                <a:schemeClr val="tx1"/>
              </a:solidFill>
              <a:latin typeface="PT Sans" panose="020B0503020203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1295673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979920"/>
          </a:xfrm>
          <a:prstGeom prst="rect">
            <a:avLst/>
          </a:prstGeom>
        </p:spPr>
      </p:pic>
      <p:sp>
        <p:nvSpPr>
          <p:cNvPr id="10" name="Titel 1">
            <a:extLst>
              <a:ext uri="{FF2B5EF4-FFF2-40B4-BE49-F238E27FC236}">
                <a16:creationId xmlns:a16="http://schemas.microsoft.com/office/drawing/2014/main" id="{F14F5623-C873-4C70-A974-73BD2441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644" y="98624"/>
            <a:ext cx="9143998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Samenstelling Sportieve </a:t>
            </a:r>
            <a:r>
              <a:rPr lang="nl-NL" b="1" u="sng" dirty="0" err="1">
                <a:solidFill>
                  <a:schemeClr val="tx1"/>
                </a:solidFill>
              </a:rPr>
              <a:t>Staff</a:t>
            </a:r>
            <a:endParaRPr lang="nl-NL" b="1" u="sng" dirty="0">
              <a:solidFill>
                <a:schemeClr val="tx1"/>
              </a:solidFill>
            </a:endParaRPr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5B75A854-4223-FD31-B4F7-0E1DE791646C}"/>
              </a:ext>
            </a:extLst>
          </p:cNvPr>
          <p:cNvGraphicFramePr>
            <a:graphicFrameLocks noGrp="1"/>
          </p:cNvGraphicFramePr>
          <p:nvPr/>
        </p:nvGraphicFramePr>
        <p:xfrm>
          <a:off x="2069163" y="1037677"/>
          <a:ext cx="9718960" cy="5028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59480">
                  <a:extLst>
                    <a:ext uri="{9D8B030D-6E8A-4147-A177-3AD203B41FA5}">
                      <a16:colId xmlns:a16="http://schemas.microsoft.com/office/drawing/2014/main" val="2597703826"/>
                    </a:ext>
                  </a:extLst>
                </a:gridCol>
                <a:gridCol w="4859480">
                  <a:extLst>
                    <a:ext uri="{9D8B030D-6E8A-4147-A177-3AD203B41FA5}">
                      <a16:colId xmlns:a16="http://schemas.microsoft.com/office/drawing/2014/main" val="4201681308"/>
                    </a:ext>
                  </a:extLst>
                </a:gridCol>
              </a:tblGrid>
              <a:tr h="643384"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FUNCTIE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086279"/>
                  </a:ext>
                </a:extLst>
              </a:tr>
              <a:tr h="643384"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Wouter Vandevelde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T1 – A-Ploeg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1733113"/>
                  </a:ext>
                </a:extLst>
              </a:tr>
              <a:tr h="643384"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Jelle Demal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T2 – A-Ploeg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647882"/>
                  </a:ext>
                </a:extLst>
              </a:tr>
              <a:tr h="717480">
                <a:tc>
                  <a:txBody>
                    <a:bodyPr/>
                    <a:lstStyle/>
                    <a:p>
                      <a:pPr algn="ctr"/>
                      <a:r>
                        <a:rPr lang="nl-BE" sz="3200" dirty="0"/>
                        <a:t>Gunther Vangramberen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Keepertrainer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6360780"/>
                  </a:ext>
                </a:extLst>
              </a:tr>
              <a:tr h="643384"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Steven Van Eyken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T1 – B-Ploeg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61270"/>
                  </a:ext>
                </a:extLst>
              </a:tr>
              <a:tr h="643384"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Nico Adriaens</a:t>
                      </a:r>
                    </a:p>
                    <a:p>
                      <a:pPr algn="ctr"/>
                      <a:r>
                        <a:rPr lang="nl-BE" sz="3600" dirty="0"/>
                        <a:t>Joeri Vandecauter</a:t>
                      </a:r>
                    </a:p>
                    <a:p>
                      <a:pPr algn="ctr"/>
                      <a:r>
                        <a:rPr lang="nl-BE" sz="3600" dirty="0"/>
                        <a:t>Willy Van Brusselen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3600" dirty="0"/>
                        <a:t>SP. Verantwoordelijke</a:t>
                      </a:r>
                    </a:p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3600" dirty="0"/>
                        <a:t>SP. Verantwoordelijke</a:t>
                      </a:r>
                    </a:p>
                    <a:p>
                      <a:pPr algn="ctr"/>
                      <a:r>
                        <a:rPr lang="nl-BE" sz="3600" dirty="0"/>
                        <a:t>Verzorger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5305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625334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039455C-7C9B-4257-9471-838987B0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78" y="330622"/>
            <a:ext cx="10188622" cy="1020762"/>
          </a:xfrm>
        </p:spPr>
        <p:txBody>
          <a:bodyPr rtlCol="0">
            <a:normAutofit/>
          </a:bodyPr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Doelstellingen 2026 - 2027 Boutersem United A</a:t>
            </a:r>
          </a:p>
        </p:txBody>
      </p:sp>
      <p:sp>
        <p:nvSpPr>
          <p:cNvPr id="4" name="Tijdelijke aanduiding voor inhoud 13">
            <a:extLst>
              <a:ext uri="{FF2B5EF4-FFF2-40B4-BE49-F238E27FC236}">
                <a16:creationId xmlns:a16="http://schemas.microsoft.com/office/drawing/2014/main" id="{A65CE805-071F-4833-8E0E-9DD4723C864A}"/>
              </a:ext>
            </a:extLst>
          </p:cNvPr>
          <p:cNvSpPr txBox="1">
            <a:spLocks/>
          </p:cNvSpPr>
          <p:nvPr/>
        </p:nvSpPr>
        <p:spPr>
          <a:xfrm>
            <a:off x="2525689" y="1466461"/>
            <a:ext cx="9144000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b="1" dirty="0"/>
          </a:p>
        </p:txBody>
      </p:sp>
      <p:sp>
        <p:nvSpPr>
          <p:cNvPr id="2" name="Tijdelijke aanduiding voor inhoud 13">
            <a:extLst>
              <a:ext uri="{FF2B5EF4-FFF2-40B4-BE49-F238E27FC236}">
                <a16:creationId xmlns:a16="http://schemas.microsoft.com/office/drawing/2014/main" id="{45CF096B-E4A1-0E69-9286-CADDA35DDF2C}"/>
              </a:ext>
            </a:extLst>
          </p:cNvPr>
          <p:cNvSpPr txBox="1">
            <a:spLocks/>
          </p:cNvSpPr>
          <p:nvPr/>
        </p:nvSpPr>
        <p:spPr>
          <a:xfrm>
            <a:off x="2373289" y="1212460"/>
            <a:ext cx="9144000" cy="4634157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4000" b="1" dirty="0"/>
              <a:t>Geen Grootspraak – Wel een doel</a:t>
            </a:r>
          </a:p>
          <a:p>
            <a:pPr marL="0" indent="0" algn="ctr">
              <a:buNone/>
            </a:pPr>
            <a:r>
              <a:rPr lang="nl-NL" sz="4000" b="1" dirty="0"/>
              <a:t>Zowel op als naast het veld een groep zijn, voor mekaar door het vuur willen gaan en er alles aan doen om te winnen.</a:t>
            </a:r>
          </a:p>
          <a:p>
            <a:pPr marL="0" indent="0" algn="ctr">
              <a:buNone/>
            </a:pPr>
            <a:r>
              <a:rPr lang="nl-NL" sz="4000" b="1" dirty="0"/>
              <a:t>Trachten dominant en aanvallend voetbal te brengen – supporters lokken naar BUTD</a:t>
            </a:r>
          </a:p>
          <a:p>
            <a:pPr marL="0" indent="0" algn="ctr">
              <a:buNone/>
            </a:pPr>
            <a:r>
              <a:rPr lang="nl-NL" sz="4000" b="1" dirty="0"/>
              <a:t>Elke wedstrijd WILLEN winnen!!!</a:t>
            </a:r>
          </a:p>
        </p:txBody>
      </p:sp>
    </p:spTree>
    <p:extLst>
      <p:ext uri="{BB962C8B-B14F-4D97-AF65-F5344CB8AC3E}">
        <p14:creationId xmlns:p14="http://schemas.microsoft.com/office/powerpoint/2010/main" val="20047449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039455C-7C9B-4257-9471-838987B0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78" y="330622"/>
            <a:ext cx="10188622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Doelstellingen 2026 - 2027 Boutersem United</a:t>
            </a:r>
          </a:p>
        </p:txBody>
      </p:sp>
      <p:sp>
        <p:nvSpPr>
          <p:cNvPr id="4" name="Tijdelijke aanduiding voor inhoud 13">
            <a:extLst>
              <a:ext uri="{FF2B5EF4-FFF2-40B4-BE49-F238E27FC236}">
                <a16:creationId xmlns:a16="http://schemas.microsoft.com/office/drawing/2014/main" id="{A65CE805-071F-4833-8E0E-9DD4723C864A}"/>
              </a:ext>
            </a:extLst>
          </p:cNvPr>
          <p:cNvSpPr txBox="1">
            <a:spLocks/>
          </p:cNvSpPr>
          <p:nvPr/>
        </p:nvSpPr>
        <p:spPr>
          <a:xfrm>
            <a:off x="2525689" y="1466461"/>
            <a:ext cx="9144000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4800" b="1" dirty="0"/>
              <a:t>VOOR ONZE B-KERN:</a:t>
            </a:r>
          </a:p>
          <a:p>
            <a:pPr marL="0" indent="0" algn="ctr">
              <a:buNone/>
            </a:pPr>
            <a:endParaRPr lang="nl-NL" sz="4800" b="1" dirty="0"/>
          </a:p>
          <a:p>
            <a:pPr marL="0" indent="0" algn="ctr">
              <a:buNone/>
            </a:pPr>
            <a:r>
              <a:rPr lang="nl-NL" b="1" dirty="0"/>
              <a:t>Jonge talenten laten doorstromen naar B-kern en A-kern.</a:t>
            </a:r>
          </a:p>
          <a:p>
            <a:pPr marL="0" indent="0" algn="ctr">
              <a:buNone/>
            </a:pPr>
            <a:r>
              <a:rPr lang="nl-NL" b="1" dirty="0"/>
              <a:t>Attractief voetbal brengen gekoppeld aan resultaten.</a:t>
            </a:r>
          </a:p>
          <a:p>
            <a:pPr marL="0" indent="0" algn="ctr">
              <a:buNone/>
            </a:pPr>
            <a:endParaRPr lang="nl-NL" b="1" dirty="0"/>
          </a:p>
          <a:p>
            <a:pPr marL="0" indent="0" algn="ctr">
              <a:buNone/>
            </a:pPr>
            <a:endParaRPr lang="nl-NL" b="1" dirty="0"/>
          </a:p>
        </p:txBody>
      </p:sp>
    </p:spTree>
    <p:extLst>
      <p:ext uri="{BB962C8B-B14F-4D97-AF65-F5344CB8AC3E}">
        <p14:creationId xmlns:p14="http://schemas.microsoft.com/office/powerpoint/2010/main" val="138832171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039455C-7C9B-4257-9471-838987B0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78" y="330622"/>
            <a:ext cx="10188622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Reeksindeling 2026 - 2027 BUTD A</a:t>
            </a:r>
          </a:p>
        </p:txBody>
      </p:sp>
      <p:sp>
        <p:nvSpPr>
          <p:cNvPr id="4" name="Tijdelijke aanduiding voor inhoud 13">
            <a:extLst>
              <a:ext uri="{FF2B5EF4-FFF2-40B4-BE49-F238E27FC236}">
                <a16:creationId xmlns:a16="http://schemas.microsoft.com/office/drawing/2014/main" id="{A65CE805-071F-4833-8E0E-9DD4723C864A}"/>
              </a:ext>
            </a:extLst>
          </p:cNvPr>
          <p:cNvSpPr txBox="1">
            <a:spLocks/>
          </p:cNvSpPr>
          <p:nvPr/>
        </p:nvSpPr>
        <p:spPr>
          <a:xfrm>
            <a:off x="2525689" y="1466461"/>
            <a:ext cx="9144000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b="1" dirty="0"/>
          </a:p>
        </p:txBody>
      </p:sp>
      <p:sp>
        <p:nvSpPr>
          <p:cNvPr id="2" name="Tijdelijke aanduiding voor inhoud 13">
            <a:extLst>
              <a:ext uri="{FF2B5EF4-FFF2-40B4-BE49-F238E27FC236}">
                <a16:creationId xmlns:a16="http://schemas.microsoft.com/office/drawing/2014/main" id="{45CF096B-E4A1-0E69-9286-CADDA35DDF2C}"/>
              </a:ext>
            </a:extLst>
          </p:cNvPr>
          <p:cNvSpPr txBox="1">
            <a:spLocks/>
          </p:cNvSpPr>
          <p:nvPr/>
        </p:nvSpPr>
        <p:spPr>
          <a:xfrm>
            <a:off x="2373289" y="1212460"/>
            <a:ext cx="9144000" cy="4634157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nl-NL" sz="1600" b="1" dirty="0"/>
              <a:t>Boutersem United A   -  V.S. Kortenaken</a:t>
            </a:r>
          </a:p>
          <a:p>
            <a:pPr marL="0" indent="0" algn="ctr">
              <a:buNone/>
            </a:pPr>
            <a:r>
              <a:rPr lang="nl-NL" sz="1600" b="1" dirty="0"/>
              <a:t>Lubbeek A   -  Kessel-lo B</a:t>
            </a:r>
          </a:p>
          <a:p>
            <a:pPr marL="0" indent="0" algn="ctr">
              <a:buNone/>
            </a:pPr>
            <a:r>
              <a:rPr lang="nl-NL" sz="1600" b="1" dirty="0"/>
              <a:t>RWL sport A   -  Keiberg</a:t>
            </a:r>
          </a:p>
          <a:p>
            <a:pPr marL="0" indent="0" algn="ctr">
              <a:buNone/>
            </a:pPr>
            <a:r>
              <a:rPr lang="nl-NL" sz="1600" b="1" dirty="0"/>
              <a:t>Haasrode B  -  RC Meldert</a:t>
            </a:r>
          </a:p>
          <a:p>
            <a:pPr marL="0" indent="0" algn="ctr">
              <a:buNone/>
            </a:pPr>
            <a:r>
              <a:rPr lang="nl-NL" sz="1600" b="1" dirty="0"/>
              <a:t>Korbeek sport  -  SC. Out-Hoegaarden B </a:t>
            </a:r>
          </a:p>
          <a:p>
            <a:pPr marL="0" indent="0" algn="ctr">
              <a:buNone/>
            </a:pPr>
            <a:r>
              <a:rPr lang="nl-NL" sz="1600" b="1" dirty="0"/>
              <a:t>     VC Bekkevoort  - CR. Vissenaken</a:t>
            </a:r>
          </a:p>
          <a:p>
            <a:pPr marL="0" indent="0" algn="ctr">
              <a:buNone/>
            </a:pPr>
            <a:r>
              <a:rPr lang="nl-NL" sz="1600" b="1" dirty="0"/>
              <a:t>Aarschot A  -  ATO B</a:t>
            </a:r>
          </a:p>
          <a:p>
            <a:pPr marL="0" indent="0" algn="ctr">
              <a:buNone/>
            </a:pPr>
            <a:r>
              <a:rPr lang="nl-NL" sz="1600" b="1" dirty="0"/>
              <a:t>FC Meensel-Kiezegem  - RD Zoutleeuw  </a:t>
            </a:r>
          </a:p>
          <a:p>
            <a:pPr marL="0" indent="0" algn="ctr">
              <a:buNone/>
            </a:pPr>
            <a:endParaRPr lang="nl-NL" sz="1600" b="1" dirty="0"/>
          </a:p>
        </p:txBody>
      </p:sp>
    </p:spTree>
    <p:extLst>
      <p:ext uri="{BB962C8B-B14F-4D97-AF65-F5344CB8AC3E}">
        <p14:creationId xmlns:p14="http://schemas.microsoft.com/office/powerpoint/2010/main" val="63528380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3" name="Titel 1">
            <a:extLst>
              <a:ext uri="{FF2B5EF4-FFF2-40B4-BE49-F238E27FC236}">
                <a16:creationId xmlns:a16="http://schemas.microsoft.com/office/drawing/2014/main" id="{5039455C-7C9B-4257-9471-838987B0B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78" y="330622"/>
            <a:ext cx="10188622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Reeksindeling 2026 - 2027 BUTD B</a:t>
            </a:r>
          </a:p>
        </p:txBody>
      </p:sp>
      <p:sp>
        <p:nvSpPr>
          <p:cNvPr id="4" name="Tijdelijke aanduiding voor inhoud 13">
            <a:extLst>
              <a:ext uri="{FF2B5EF4-FFF2-40B4-BE49-F238E27FC236}">
                <a16:creationId xmlns:a16="http://schemas.microsoft.com/office/drawing/2014/main" id="{A65CE805-071F-4833-8E0E-9DD4723C864A}"/>
              </a:ext>
            </a:extLst>
          </p:cNvPr>
          <p:cNvSpPr txBox="1">
            <a:spLocks/>
          </p:cNvSpPr>
          <p:nvPr/>
        </p:nvSpPr>
        <p:spPr>
          <a:xfrm>
            <a:off x="2525689" y="1466461"/>
            <a:ext cx="9144000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b="1" dirty="0"/>
          </a:p>
        </p:txBody>
      </p:sp>
      <p:sp>
        <p:nvSpPr>
          <p:cNvPr id="2" name="Tijdelijke aanduiding voor inhoud 13">
            <a:extLst>
              <a:ext uri="{FF2B5EF4-FFF2-40B4-BE49-F238E27FC236}">
                <a16:creationId xmlns:a16="http://schemas.microsoft.com/office/drawing/2014/main" id="{45CF096B-E4A1-0E69-9286-CADDA35DDF2C}"/>
              </a:ext>
            </a:extLst>
          </p:cNvPr>
          <p:cNvSpPr txBox="1">
            <a:spLocks/>
          </p:cNvSpPr>
          <p:nvPr/>
        </p:nvSpPr>
        <p:spPr>
          <a:xfrm>
            <a:off x="2373289" y="1212460"/>
            <a:ext cx="9144000" cy="4634157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1600" b="1" dirty="0"/>
          </a:p>
          <a:p>
            <a:pPr marL="0" indent="0" algn="ctr">
              <a:buNone/>
            </a:pPr>
            <a:endParaRPr lang="nl-NL" sz="1600" b="1" dirty="0"/>
          </a:p>
          <a:p>
            <a:pPr marL="0" indent="0" algn="ctr">
              <a:buNone/>
            </a:pPr>
            <a:r>
              <a:rPr lang="nl-NL" sz="1600" b="1" dirty="0"/>
              <a:t>Boutersem United B  -   K.F.C Werchter</a:t>
            </a:r>
          </a:p>
          <a:p>
            <a:pPr marL="0" indent="0" algn="ctr">
              <a:buNone/>
            </a:pPr>
            <a:r>
              <a:rPr lang="nl-NL" sz="1600" b="1" dirty="0"/>
              <a:t> K.A.C Betekom B -  Lubbeek B.</a:t>
            </a:r>
          </a:p>
          <a:p>
            <a:pPr marL="0" indent="0" algn="ctr">
              <a:buNone/>
            </a:pPr>
            <a:r>
              <a:rPr lang="nl-NL" sz="1600" b="1" dirty="0"/>
              <a:t>TW3000 -  K.V.C. Langdorp</a:t>
            </a:r>
          </a:p>
          <a:p>
            <a:pPr marL="0" indent="0" algn="ctr">
              <a:buNone/>
            </a:pPr>
            <a:r>
              <a:rPr lang="nl-NL" sz="1600" b="1" dirty="0"/>
              <a:t>RWL sport B -  Deurne S.K.</a:t>
            </a:r>
          </a:p>
          <a:p>
            <a:pPr marL="0" indent="0" algn="ctr">
              <a:buNone/>
            </a:pPr>
            <a:r>
              <a:rPr lang="nl-NL" sz="1600" b="1" dirty="0"/>
              <a:t>R.C. Butsel   -  F.C. Binkom B</a:t>
            </a:r>
          </a:p>
          <a:p>
            <a:pPr marL="0" indent="0" algn="ctr">
              <a:buNone/>
            </a:pPr>
            <a:r>
              <a:rPr lang="nl-NL" sz="1600" b="1" dirty="0"/>
              <a:t>Aarschot B -    SP. Molenbeek</a:t>
            </a:r>
          </a:p>
          <a:p>
            <a:pPr marL="0" indent="0" algn="ctr">
              <a:buNone/>
            </a:pPr>
            <a:r>
              <a:rPr lang="nl-NL" sz="1600" b="1" dirty="0"/>
              <a:t>K.F.C. Klimop Begijnendijk – Sparta Schaffen</a:t>
            </a:r>
          </a:p>
          <a:p>
            <a:pPr marL="0" indent="0" algn="ctr">
              <a:buNone/>
            </a:pPr>
            <a:endParaRPr lang="nl-NL" sz="1600" b="1" dirty="0"/>
          </a:p>
        </p:txBody>
      </p:sp>
    </p:spTree>
    <p:extLst>
      <p:ext uri="{BB962C8B-B14F-4D97-AF65-F5344CB8AC3E}">
        <p14:creationId xmlns:p14="http://schemas.microsoft.com/office/powerpoint/2010/main" val="18693497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471543B0-7C53-4521-A678-61B31F06C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793" y="-121920"/>
            <a:ext cx="9143998" cy="102076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Samenstelling Spelerskern - Nieuwkomers</a:t>
            </a:r>
            <a:br>
              <a:rPr lang="nl-NL" dirty="0"/>
            </a:br>
            <a:endParaRPr lang="nl-NL" dirty="0"/>
          </a:p>
        </p:txBody>
      </p:sp>
      <p:graphicFrame>
        <p:nvGraphicFramePr>
          <p:cNvPr id="3" name="Tabel 4">
            <a:extLst>
              <a:ext uri="{FF2B5EF4-FFF2-40B4-BE49-F238E27FC236}">
                <a16:creationId xmlns:a16="http://schemas.microsoft.com/office/drawing/2014/main" id="{F894C172-969E-781B-7333-EAB84AE30FCF}"/>
              </a:ext>
            </a:extLst>
          </p:cNvPr>
          <p:cNvGraphicFramePr>
            <a:graphicFrameLocks noGrp="1"/>
          </p:cNvGraphicFramePr>
          <p:nvPr/>
        </p:nvGraphicFramePr>
        <p:xfrm>
          <a:off x="1633492" y="709551"/>
          <a:ext cx="10287300" cy="566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100">
                  <a:extLst>
                    <a:ext uri="{9D8B030D-6E8A-4147-A177-3AD203B41FA5}">
                      <a16:colId xmlns:a16="http://schemas.microsoft.com/office/drawing/2014/main" val="1763020769"/>
                    </a:ext>
                  </a:extLst>
                </a:gridCol>
                <a:gridCol w="3429100">
                  <a:extLst>
                    <a:ext uri="{9D8B030D-6E8A-4147-A177-3AD203B41FA5}">
                      <a16:colId xmlns:a16="http://schemas.microsoft.com/office/drawing/2014/main" val="3387349548"/>
                    </a:ext>
                  </a:extLst>
                </a:gridCol>
                <a:gridCol w="3429100">
                  <a:extLst>
                    <a:ext uri="{9D8B030D-6E8A-4147-A177-3AD203B41FA5}">
                      <a16:colId xmlns:a16="http://schemas.microsoft.com/office/drawing/2014/main" val="3213976061"/>
                    </a:ext>
                  </a:extLst>
                </a:gridCol>
              </a:tblGrid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POSITIE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24034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Michiel Vanderstappen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Doelman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Wezemaal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63070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Michael Demarez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Aanvaller</a:t>
                      </a:r>
                      <a:endParaRPr lang="nl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 Korbeek 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11927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Niels Vranckx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 Bierbeek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80835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Simon Smeets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Aanvaller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Keiberg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7143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Simon Steenwegen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Middenvelder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Lubbeek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76276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Keivan Jalali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Lubbeek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23998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Thibaut Buisseret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Korbeek sport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698199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Tibe Cuypers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Middenvelder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TW3000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13426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Tiebe Stiers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Landen FC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410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441862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6A0BF9-F51A-3429-D7A7-F580289A7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E2515E00-5F28-1A80-E1D8-208D3494D9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1920"/>
            <a:ext cx="12192000" cy="6979920"/>
          </a:xfrm>
          <a:prstGeom prst="rect">
            <a:avLst/>
          </a:prstGeom>
        </p:spPr>
      </p:pic>
      <p:sp>
        <p:nvSpPr>
          <p:cNvPr id="4" name="Titel 1">
            <a:extLst>
              <a:ext uri="{FF2B5EF4-FFF2-40B4-BE49-F238E27FC236}">
                <a16:creationId xmlns:a16="http://schemas.microsoft.com/office/drawing/2014/main" id="{F2778A94-66A3-F37B-E41A-E7549BBC5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6793" y="-121920"/>
            <a:ext cx="9143998" cy="1020762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Samenstelling Spelerskern - Nieuwkomers</a:t>
            </a:r>
            <a:br>
              <a:rPr lang="nl-NL" dirty="0"/>
            </a:br>
            <a:endParaRPr lang="nl-NL" dirty="0"/>
          </a:p>
        </p:txBody>
      </p:sp>
      <p:graphicFrame>
        <p:nvGraphicFramePr>
          <p:cNvPr id="3" name="Tabel 4">
            <a:extLst>
              <a:ext uri="{FF2B5EF4-FFF2-40B4-BE49-F238E27FC236}">
                <a16:creationId xmlns:a16="http://schemas.microsoft.com/office/drawing/2014/main" id="{A1399E58-9DE4-F9A0-0933-4BCB5F39F23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96689"/>
              </p:ext>
            </p:extLst>
          </p:nvPr>
        </p:nvGraphicFramePr>
        <p:xfrm>
          <a:off x="1633492" y="709551"/>
          <a:ext cx="10287300" cy="56646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9100">
                  <a:extLst>
                    <a:ext uri="{9D8B030D-6E8A-4147-A177-3AD203B41FA5}">
                      <a16:colId xmlns:a16="http://schemas.microsoft.com/office/drawing/2014/main" val="1763020769"/>
                    </a:ext>
                  </a:extLst>
                </a:gridCol>
                <a:gridCol w="3429100">
                  <a:extLst>
                    <a:ext uri="{9D8B030D-6E8A-4147-A177-3AD203B41FA5}">
                      <a16:colId xmlns:a16="http://schemas.microsoft.com/office/drawing/2014/main" val="3387349548"/>
                    </a:ext>
                  </a:extLst>
                </a:gridCol>
                <a:gridCol w="3429100">
                  <a:extLst>
                    <a:ext uri="{9D8B030D-6E8A-4147-A177-3AD203B41FA5}">
                      <a16:colId xmlns:a16="http://schemas.microsoft.com/office/drawing/2014/main" val="3213976061"/>
                    </a:ext>
                  </a:extLst>
                </a:gridCol>
              </a:tblGrid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NAAM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POSITIE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CLUB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924034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Jonas Vanhamme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Spits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Haasrode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4263070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Matis Demal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Goetsenhoven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2211927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Branko Rubenschoh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Middenvelder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 Ato 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80835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Ilian Vogels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/>
                        <a:t>Middenvelder</a:t>
                      </a:r>
                      <a:endParaRPr lang="nl-BE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OHL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007143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Pieter Remaut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Middenvelder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BUTD U21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976276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Xander Van Rossen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Aanvaller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dirty="0"/>
                        <a:t>BUTD U21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823998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Ilias Neixkens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dirty="0"/>
                        <a:t>Verdediger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dirty="0"/>
                        <a:t>BUTD U21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2698199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Morten Van de Broeck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Middenvelder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400" dirty="0"/>
                        <a:t>BUTD U21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713426"/>
                  </a:ext>
                </a:extLst>
              </a:tr>
              <a:tr h="566462"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Siebe Van Keijenberg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Doelman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400" dirty="0"/>
                        <a:t>BUTD U17 – U21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4109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94387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41D9528-2309-4E9B-9B28-D796D4D0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03378" y="423927"/>
            <a:ext cx="10188622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Opstart Trainingen</a:t>
            </a:r>
          </a:p>
        </p:txBody>
      </p:sp>
      <p:sp>
        <p:nvSpPr>
          <p:cNvPr id="10" name="Tijdelijke aanduiding voor inhoud 13">
            <a:extLst>
              <a:ext uri="{FF2B5EF4-FFF2-40B4-BE49-F238E27FC236}">
                <a16:creationId xmlns:a16="http://schemas.microsoft.com/office/drawing/2014/main" id="{910F947E-D1E6-4C2C-809D-EBFE83C0433A}"/>
              </a:ext>
            </a:extLst>
          </p:cNvPr>
          <p:cNvSpPr txBox="1">
            <a:spLocks/>
          </p:cNvSpPr>
          <p:nvPr/>
        </p:nvSpPr>
        <p:spPr>
          <a:xfrm>
            <a:off x="865617" y="1295400"/>
            <a:ext cx="11737304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dirty="0"/>
          </a:p>
          <a:p>
            <a:pPr marL="0" indent="0" algn="ctr">
              <a:buNone/>
            </a:pPr>
            <a:r>
              <a:rPr lang="nl-NL" sz="7200" b="1" dirty="0"/>
              <a:t>DINSDAG 14 JULI</a:t>
            </a:r>
          </a:p>
        </p:txBody>
      </p:sp>
    </p:spTree>
    <p:extLst>
      <p:ext uri="{BB962C8B-B14F-4D97-AF65-F5344CB8AC3E}">
        <p14:creationId xmlns:p14="http://schemas.microsoft.com/office/powerpoint/2010/main" val="37448585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41D9528-2309-4E9B-9B28-D796D4D0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5229" y="-132872"/>
            <a:ext cx="8701651" cy="487680"/>
          </a:xfrm>
        </p:spPr>
        <p:txBody>
          <a:bodyPr rtlCol="0">
            <a:normAutofit fontScale="90000"/>
          </a:bodyPr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Oefenwedstrijden A-Ploeg</a:t>
            </a:r>
          </a:p>
        </p:txBody>
      </p:sp>
      <p:sp>
        <p:nvSpPr>
          <p:cNvPr id="10" name="Tijdelijke aanduiding voor inhoud 13">
            <a:extLst>
              <a:ext uri="{FF2B5EF4-FFF2-40B4-BE49-F238E27FC236}">
                <a16:creationId xmlns:a16="http://schemas.microsoft.com/office/drawing/2014/main" id="{910F947E-D1E6-4C2C-809D-EBFE83C0433A}"/>
              </a:ext>
            </a:extLst>
          </p:cNvPr>
          <p:cNvSpPr txBox="1">
            <a:spLocks/>
          </p:cNvSpPr>
          <p:nvPr/>
        </p:nvSpPr>
        <p:spPr>
          <a:xfrm>
            <a:off x="865617" y="478050"/>
            <a:ext cx="11737304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dirty="0"/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73BAFEBC-7909-D38F-CA69-1DC912E03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112655"/>
              </p:ext>
            </p:extLst>
          </p:nvPr>
        </p:nvGraphicFramePr>
        <p:xfrm>
          <a:off x="1524443" y="293848"/>
          <a:ext cx="10564428" cy="6564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82214">
                  <a:extLst>
                    <a:ext uri="{9D8B030D-6E8A-4147-A177-3AD203B41FA5}">
                      <a16:colId xmlns:a16="http://schemas.microsoft.com/office/drawing/2014/main" val="1392459381"/>
                    </a:ext>
                  </a:extLst>
                </a:gridCol>
                <a:gridCol w="5282214">
                  <a:extLst>
                    <a:ext uri="{9D8B030D-6E8A-4147-A177-3AD203B41FA5}">
                      <a16:colId xmlns:a16="http://schemas.microsoft.com/office/drawing/2014/main" val="1610063946"/>
                    </a:ext>
                  </a:extLst>
                </a:gridCol>
              </a:tblGrid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>
                          <a:solidFill>
                            <a:schemeClr val="tx1"/>
                          </a:solidFill>
                        </a:rP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>
                          <a:solidFill>
                            <a:schemeClr val="tx1"/>
                          </a:solidFill>
                        </a:rPr>
                        <a:t>WEDSTRIJD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4111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DONDERDAG 23 JULI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Linden A (1</a:t>
                      </a:r>
                      <a:r>
                        <a:rPr lang="nl-BE" sz="2000" b="1" baseline="30000" dirty="0"/>
                        <a:t>e</a:t>
                      </a:r>
                      <a:r>
                        <a:rPr lang="nl-BE" sz="2000" b="1" dirty="0"/>
                        <a:t> AMA) - BUTD A </a:t>
                      </a:r>
                    </a:p>
                    <a:p>
                      <a:pPr algn="ctr"/>
                      <a:r>
                        <a:rPr lang="nl-BE" sz="2000" b="1" dirty="0"/>
                        <a:t>(19u30u  Linden)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64163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1" dirty="0"/>
                        <a:t>Zaterdag 25 AUGUSTUS 2026</a:t>
                      </a:r>
                    </a:p>
                    <a:p>
                      <a:pPr algn="ctr"/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Beker van Belgie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794153"/>
                  </a:ext>
                </a:extLst>
              </a:tr>
              <a:tr h="58119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sz="2000" b="1" dirty="0"/>
                        <a:t>ZONDAG 2 AUGUSTUS 2026</a:t>
                      </a:r>
                    </a:p>
                    <a:p>
                      <a:pPr algn="ctr"/>
                      <a:endParaRPr lang="nl-BE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495002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DONDERDAG 6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 BUTD A – Holsbeek A (P1)</a:t>
                      </a:r>
                    </a:p>
                    <a:p>
                      <a:pPr algn="ctr"/>
                      <a:r>
                        <a:rPr lang="nl-BE" sz="2000" b="1" dirty="0"/>
                        <a:t>(20u Boutersem)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51010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ZONDAG 9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80362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DINSDAG 11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BUTD A – Meerbeek (P2) </a:t>
                      </a:r>
                    </a:p>
                    <a:p>
                      <a:pPr algn="ctr"/>
                      <a:r>
                        <a:rPr lang="nl-BE" sz="2000" b="1" dirty="0"/>
                        <a:t>(20u  Boutersem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78892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ZONDAG 16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33422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DONDERDAG 20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BUTD A – Haasrode A (P2)</a:t>
                      </a:r>
                    </a:p>
                    <a:p>
                      <a:pPr algn="ctr"/>
                      <a:r>
                        <a:rPr lang="nl-BE" sz="2000" b="1" dirty="0"/>
                        <a:t>(20u Roosbeek)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51014"/>
                  </a:ext>
                </a:extLst>
              </a:tr>
              <a:tr h="589478"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ZONDAG 23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sz="2000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76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29168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 descr="Afbeelding met gras, jong, vrouw, meisje&#10;&#10;Automatisch gegenereerde beschrijving">
            <a:extLst>
              <a:ext uri="{FF2B5EF4-FFF2-40B4-BE49-F238E27FC236}">
                <a16:creationId xmlns:a16="http://schemas.microsoft.com/office/drawing/2014/main" id="{466F5BD4-DA2F-A14C-AAE3-73A5DCEC23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0960"/>
            <a:ext cx="12192000" cy="6979920"/>
          </a:xfrm>
          <a:prstGeom prst="rect">
            <a:avLst/>
          </a:prstGeom>
        </p:spPr>
      </p:pic>
      <p:sp>
        <p:nvSpPr>
          <p:cNvPr id="8" name="Titel 1">
            <a:extLst>
              <a:ext uri="{FF2B5EF4-FFF2-40B4-BE49-F238E27FC236}">
                <a16:creationId xmlns:a16="http://schemas.microsoft.com/office/drawing/2014/main" id="{441D9528-2309-4E9B-9B28-D796D4D05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1335" y="-60960"/>
            <a:ext cx="10188622" cy="1020762"/>
          </a:xfrm>
        </p:spPr>
        <p:txBody>
          <a:bodyPr rtlCol="0"/>
          <a:lstStyle/>
          <a:p>
            <a:pPr algn="ctr" rtl="0"/>
            <a:r>
              <a:rPr lang="nl-NL" b="1" u="sng" dirty="0">
                <a:solidFill>
                  <a:schemeClr val="tx1"/>
                </a:solidFill>
              </a:rPr>
              <a:t>Oefenwedstrijden B-Ploeg</a:t>
            </a:r>
          </a:p>
        </p:txBody>
      </p:sp>
      <p:sp>
        <p:nvSpPr>
          <p:cNvPr id="10" name="Tijdelijke aanduiding voor inhoud 13">
            <a:extLst>
              <a:ext uri="{FF2B5EF4-FFF2-40B4-BE49-F238E27FC236}">
                <a16:creationId xmlns:a16="http://schemas.microsoft.com/office/drawing/2014/main" id="{910F947E-D1E6-4C2C-809D-EBFE83C0433A}"/>
              </a:ext>
            </a:extLst>
          </p:cNvPr>
          <p:cNvSpPr txBox="1">
            <a:spLocks/>
          </p:cNvSpPr>
          <p:nvPr/>
        </p:nvSpPr>
        <p:spPr>
          <a:xfrm>
            <a:off x="865617" y="478050"/>
            <a:ext cx="11737304" cy="4267200"/>
          </a:xfrm>
          <a:prstGeom prst="rect">
            <a:avLst/>
          </a:prstGeom>
        </p:spPr>
        <p:txBody>
          <a:bodyPr rtlCol="0"/>
          <a:lstStyle>
            <a:lvl1pPr marL="274320" indent="-27432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SzPct val="100000"/>
              <a:buFont typeface="Arial" pitchFamily="34" charset="0"/>
              <a:buChar char="▪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76072" indent="-27432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4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33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618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904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190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9476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Consolas" pitchFamily="49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76272" indent="-228600" algn="l" defTabSz="914400" rtl="0" eaLnBrk="1" latinLnBrk="0" hangingPunct="1">
              <a:lnSpc>
                <a:spcPct val="90000"/>
              </a:lnSpc>
              <a:spcBef>
                <a:spcPts val="600"/>
              </a:spcBef>
              <a:buSzPct val="100000"/>
              <a:buFont typeface="Arial" pitchFamily="34" charset="0"/>
              <a:buChar char="▪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sz="7200" dirty="0"/>
          </a:p>
        </p:txBody>
      </p:sp>
      <p:graphicFrame>
        <p:nvGraphicFramePr>
          <p:cNvPr id="2" name="Tabel 2">
            <a:extLst>
              <a:ext uri="{FF2B5EF4-FFF2-40B4-BE49-F238E27FC236}">
                <a16:creationId xmlns:a16="http://schemas.microsoft.com/office/drawing/2014/main" id="{73BAFEBC-7909-D38F-CA69-1DC912E031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196455"/>
              </p:ext>
            </p:extLst>
          </p:nvPr>
        </p:nvGraphicFramePr>
        <p:xfrm>
          <a:off x="1468331" y="793210"/>
          <a:ext cx="10531876" cy="5953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65938">
                  <a:extLst>
                    <a:ext uri="{9D8B030D-6E8A-4147-A177-3AD203B41FA5}">
                      <a16:colId xmlns:a16="http://schemas.microsoft.com/office/drawing/2014/main" val="1392459381"/>
                    </a:ext>
                  </a:extLst>
                </a:gridCol>
                <a:gridCol w="5265938">
                  <a:extLst>
                    <a:ext uri="{9D8B030D-6E8A-4147-A177-3AD203B41FA5}">
                      <a16:colId xmlns:a16="http://schemas.microsoft.com/office/drawing/2014/main" val="1610063946"/>
                    </a:ext>
                  </a:extLst>
                </a:gridCol>
              </a:tblGrid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>
                          <a:solidFill>
                            <a:schemeClr val="tx1"/>
                          </a:solidFill>
                        </a:rPr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>
                          <a:solidFill>
                            <a:schemeClr val="tx1"/>
                          </a:solidFill>
                        </a:rPr>
                        <a:t>WEDSTRIJD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24111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DONDERDAG 30 JULI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Sterrebeek B (P4) – BUTD B (20u Sterrebeek)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364163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ZONDAG 2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l-BE" b="1" dirty="0"/>
                        <a:t> 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794153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DINSDAG 4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 Lubbeek B (P4) – BUTD B  (20u Lubbeek)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051010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ZONDAG 9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80362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ZONDAG 16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578892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DONDERDAG 20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Meldert (P3)- BUTD B (20u Meldert )</a:t>
                      </a:r>
                    </a:p>
                    <a:p>
                      <a:pPr algn="ctr"/>
                      <a:endParaRPr lang="nl-B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0733422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ZONDAG 23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Beker van Brabant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3751014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ZONDAG 30 AUGUSTUS 2026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b="1" dirty="0"/>
                        <a:t>Start competitie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787268"/>
                  </a:ext>
                </a:extLst>
              </a:tr>
              <a:tr h="590365"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nl-BE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576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393239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wrap="square" lIns="91440" tIns="45720" rIns="91440" bIns="45720">
        <a:spAutoFit/>
      </a:bodyPr>
      <a:lstStyle>
        <a:defPPr algn="ctr">
          <a:defRPr sz="3200" b="1" dirty="0" smtClean="0">
            <a:ln w="13462">
              <a:solidFill>
                <a:schemeClr val="bg1"/>
              </a:solidFill>
              <a:prstDash val="solid"/>
            </a:ln>
            <a:solidFill>
              <a:schemeClr val="tx1">
                <a:lumMod val="85000"/>
                <a:lumOff val="15000"/>
              </a:schemeClr>
            </a:solidFill>
            <a:effectLst>
              <a:outerShdw dist="38100" dir="2700000" algn="bl" rotWithShape="0">
                <a:schemeClr val="accent5"/>
              </a:outerShdw>
            </a:effectLst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4170</Words>
  <Application>Microsoft Office PowerPoint</Application>
  <PresentationFormat>Widescreen</PresentationFormat>
  <Paragraphs>1609</Paragraphs>
  <Slides>39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Facet</vt:lpstr>
      <vt:lpstr>Office Theme</vt:lpstr>
      <vt:lpstr>1_Office Theme</vt:lpstr>
      <vt:lpstr>Ploegvoorstelling 2026-2027</vt:lpstr>
      <vt:lpstr>Ploegvoorstelling 2026-2027</vt:lpstr>
      <vt:lpstr>Ploegvoorstelling 2026-2027</vt:lpstr>
      <vt:lpstr>Ploegvoorstelling 2026-2027</vt:lpstr>
      <vt:lpstr>Ploegvoorstelling 2026-2027</vt:lpstr>
      <vt:lpstr>                    BOUTERSEM UNITED                                      = Het team met een visie binnen onze gemeente ! </vt:lpstr>
      <vt:lpstr>                                  Geduld : jeugd is de basis – Ideale mix jeugd en ervaring Opleiding : progressie, resultaat Attractief voetbal : met herkenbaar systeem. Liefde voor het spel : teamspirit, kameraadschap, respect, Fair Play  </vt:lpstr>
      <vt:lpstr>Werking BUTD</vt:lpstr>
      <vt:lpstr>Werking BUTD</vt:lpstr>
      <vt:lpstr>Werking BUTD</vt:lpstr>
      <vt:lpstr>Werking BUTD</vt:lpstr>
      <vt:lpstr>BUTD Org</vt:lpstr>
      <vt:lpstr>Lidgeld</vt:lpstr>
      <vt:lpstr>Evenementen</vt:lpstr>
      <vt:lpstr>PowerPoint Presentation</vt:lpstr>
      <vt:lpstr>  Ploegvoorstelling Jeugd                      </vt:lpstr>
      <vt:lpstr>PowerPoint Presentation</vt:lpstr>
      <vt:lpstr>PowerPoint Presentation</vt:lpstr>
      <vt:lpstr>PowerPoint Presentation</vt:lpstr>
      <vt:lpstr>PowerPoint Presentation</vt:lpstr>
      <vt:lpstr>2024: Start to coach 2025: UEFA-C 2026: Techniektraining 2027: Instructeur B    Elke leeftijdsgroep een gediplomeerde trainer.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&amp; Beloften 2026 - 2027</vt:lpstr>
      <vt:lpstr>Samenstelling Sportieve Staff</vt:lpstr>
      <vt:lpstr>Doelstellingen 2026 - 2027 Boutersem United A</vt:lpstr>
      <vt:lpstr>Doelstellingen 2026 - 2027 Boutersem United</vt:lpstr>
      <vt:lpstr>Reeksindeling 2026 - 2027 BUTD A</vt:lpstr>
      <vt:lpstr>Reeksindeling 2026 - 2027 BUTD B</vt:lpstr>
      <vt:lpstr>Samenstelling Spelerskern - Nieuwkomers </vt:lpstr>
      <vt:lpstr>Samenstelling Spelerskern - Nieuwkomers </vt:lpstr>
      <vt:lpstr>Opstart Trainingen</vt:lpstr>
      <vt:lpstr>Oefenwedstrijden A-Ploeg</vt:lpstr>
      <vt:lpstr>Oefenwedstrijden B-Ploeg</vt:lpstr>
    </vt:vector>
  </TitlesOfParts>
  <Company>Cisco Systems, Inc.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Van Rillaer -X (gvanrill - SECURITAS at Cisco)</dc:creator>
  <cp:lastModifiedBy>Erik Baeb</cp:lastModifiedBy>
  <cp:revision>293</cp:revision>
  <cp:lastPrinted>2021-06-17T06:11:41Z</cp:lastPrinted>
  <dcterms:created xsi:type="dcterms:W3CDTF">2020-01-23T10:26:52Z</dcterms:created>
  <dcterms:modified xsi:type="dcterms:W3CDTF">2026-10-08T15:11:47Z</dcterms:modified>
</cp:coreProperties>
</file>